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92" r:id="rId2"/>
    <p:sldId id="297" r:id="rId3"/>
    <p:sldId id="277" r:id="rId4"/>
    <p:sldId id="281" r:id="rId5"/>
    <p:sldId id="278" r:id="rId6"/>
    <p:sldId id="262" r:id="rId7"/>
    <p:sldId id="271" r:id="rId8"/>
    <p:sldId id="280" r:id="rId9"/>
    <p:sldId id="272" r:id="rId10"/>
    <p:sldId id="273" r:id="rId11"/>
    <p:sldId id="279" r:id="rId12"/>
    <p:sldId id="287" r:id="rId13"/>
    <p:sldId id="294" r:id="rId14"/>
    <p:sldId id="288" r:id="rId15"/>
    <p:sldId id="289" r:id="rId16"/>
    <p:sldId id="290" r:id="rId17"/>
    <p:sldId id="274" r:id="rId18"/>
    <p:sldId id="275" r:id="rId19"/>
    <p:sldId id="282" r:id="rId20"/>
    <p:sldId id="284" r:id="rId21"/>
    <p:sldId id="285" r:id="rId22"/>
    <p:sldId id="286" r:id="rId23"/>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7A9"/>
    <a:srgbClr val="4E5B6F"/>
    <a:srgbClr val="EDEDED"/>
    <a:srgbClr val="FFFFE7"/>
    <a:srgbClr val="F15749"/>
    <a:srgbClr val="FFFFCC"/>
    <a:srgbClr val="FF00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6" autoAdjust="0"/>
    <p:restoredTop sz="95682" autoAdjust="0"/>
  </p:normalViewPr>
  <p:slideViewPr>
    <p:cSldViewPr>
      <p:cViewPr varScale="1">
        <p:scale>
          <a:sx n="110" d="100"/>
          <a:sy n="110" d="100"/>
        </p:scale>
        <p:origin x="1590"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奥村 梨峰" userId="2e3525268e51f1e1" providerId="LiveId" clId="{31A11578-0D6C-4132-B757-45347AF4D47D}"/>
    <pc:docChg chg="undo redo custSel addSld delSld modSld addMainMaster delMainMaster modMainMaster">
      <pc:chgData name="奥村 梨峰" userId="2e3525268e51f1e1" providerId="LiveId" clId="{31A11578-0D6C-4132-B757-45347AF4D47D}" dt="2021-07-29T08:41:44.525" v="640" actId="14100"/>
      <pc:docMkLst>
        <pc:docMk/>
      </pc:docMkLst>
      <pc:sldChg chg="addSp delSp modSp mod">
        <pc:chgData name="奥村 梨峰" userId="2e3525268e51f1e1" providerId="LiveId" clId="{31A11578-0D6C-4132-B757-45347AF4D47D}" dt="2021-07-29T02:45:24.228" v="566" actId="14100"/>
        <pc:sldMkLst>
          <pc:docMk/>
          <pc:sldMk cId="490238255" sldId="271"/>
        </pc:sldMkLst>
        <pc:spChg chg="add mod">
          <ac:chgData name="奥村 梨峰" userId="2e3525268e51f1e1" providerId="LiveId" clId="{31A11578-0D6C-4132-B757-45347AF4D47D}" dt="2021-07-29T02:45:24.228" v="566" actId="14100"/>
          <ac:spMkLst>
            <pc:docMk/>
            <pc:sldMk cId="490238255" sldId="271"/>
            <ac:spMk id="6" creationId="{3774446F-1C22-4D9A-BBED-093838DEBE05}"/>
          </ac:spMkLst>
        </pc:spChg>
        <pc:graphicFrameChg chg="mod modGraphic">
          <ac:chgData name="奥村 梨峰" userId="2e3525268e51f1e1" providerId="LiveId" clId="{31A11578-0D6C-4132-B757-45347AF4D47D}" dt="2021-07-29T02:40:04.346" v="520" actId="1038"/>
          <ac:graphicFrameMkLst>
            <pc:docMk/>
            <pc:sldMk cId="490238255" sldId="271"/>
            <ac:graphicFrameMk id="3" creationId="{00000000-0000-0000-0000-000000000000}"/>
          </ac:graphicFrameMkLst>
        </pc:graphicFrameChg>
        <pc:graphicFrameChg chg="del mod">
          <ac:chgData name="奥村 梨峰" userId="2e3525268e51f1e1" providerId="LiveId" clId="{31A11578-0D6C-4132-B757-45347AF4D47D}" dt="2021-07-29T02:39:30.240" v="507" actId="478"/>
          <ac:graphicFrameMkLst>
            <pc:docMk/>
            <pc:sldMk cId="490238255" sldId="271"/>
            <ac:graphicFrameMk id="4" creationId="{00000000-0000-0000-0000-000000000000}"/>
          </ac:graphicFrameMkLst>
        </pc:graphicFrameChg>
      </pc:sldChg>
      <pc:sldChg chg="modSp mod">
        <pc:chgData name="奥村 梨峰" userId="2e3525268e51f1e1" providerId="LiveId" clId="{31A11578-0D6C-4132-B757-45347AF4D47D}" dt="2021-07-29T02:26:10.275" v="393"/>
        <pc:sldMkLst>
          <pc:docMk/>
          <pc:sldMk cId="3725431210" sldId="272"/>
        </pc:sldMkLst>
        <pc:spChg chg="mod">
          <ac:chgData name="奥村 梨峰" userId="2e3525268e51f1e1" providerId="LiveId" clId="{31A11578-0D6C-4132-B757-45347AF4D47D}" dt="2021-07-29T02:26:10.275" v="393"/>
          <ac:spMkLst>
            <pc:docMk/>
            <pc:sldMk cId="3725431210" sldId="272"/>
            <ac:spMk id="13" creationId="{00000000-0000-0000-0000-000000000000}"/>
          </ac:spMkLst>
        </pc:spChg>
      </pc:sldChg>
      <pc:sldChg chg="modSp mod">
        <pc:chgData name="奥村 梨峰" userId="2e3525268e51f1e1" providerId="LiveId" clId="{31A11578-0D6C-4132-B757-45347AF4D47D}" dt="2021-07-29T02:26:13.823" v="397"/>
        <pc:sldMkLst>
          <pc:docMk/>
          <pc:sldMk cId="813163809" sldId="273"/>
        </pc:sldMkLst>
        <pc:spChg chg="mod">
          <ac:chgData name="奥村 梨峰" userId="2e3525268e51f1e1" providerId="LiveId" clId="{31A11578-0D6C-4132-B757-45347AF4D47D}" dt="2021-07-29T02:26:13.823" v="397"/>
          <ac:spMkLst>
            <pc:docMk/>
            <pc:sldMk cId="813163809" sldId="273"/>
            <ac:spMk id="4" creationId="{00000000-0000-0000-0000-000000000000}"/>
          </ac:spMkLst>
        </pc:spChg>
      </pc:sldChg>
      <pc:sldChg chg="modSp mod">
        <pc:chgData name="奥村 梨峰" userId="2e3525268e51f1e1" providerId="LiveId" clId="{31A11578-0D6C-4132-B757-45347AF4D47D}" dt="2021-07-29T02:26:22.398" v="405"/>
        <pc:sldMkLst>
          <pc:docMk/>
          <pc:sldMk cId="3094577096" sldId="274"/>
        </pc:sldMkLst>
        <pc:spChg chg="mod">
          <ac:chgData name="奥村 梨峰" userId="2e3525268e51f1e1" providerId="LiveId" clId="{31A11578-0D6C-4132-B757-45347AF4D47D}" dt="2021-07-29T02:26:22.398" v="405"/>
          <ac:spMkLst>
            <pc:docMk/>
            <pc:sldMk cId="3094577096" sldId="274"/>
            <ac:spMk id="4" creationId="{00000000-0000-0000-0000-000000000000}"/>
          </ac:spMkLst>
        </pc:spChg>
      </pc:sldChg>
      <pc:sldChg chg="modSp mod">
        <pc:chgData name="奥村 梨峰" userId="2e3525268e51f1e1" providerId="LiveId" clId="{31A11578-0D6C-4132-B757-45347AF4D47D}" dt="2021-07-29T02:26:26.179" v="410"/>
        <pc:sldMkLst>
          <pc:docMk/>
          <pc:sldMk cId="2365549990" sldId="275"/>
        </pc:sldMkLst>
        <pc:spChg chg="mod">
          <ac:chgData name="奥村 梨峰" userId="2e3525268e51f1e1" providerId="LiveId" clId="{31A11578-0D6C-4132-B757-45347AF4D47D}" dt="2021-07-29T02:26:26.179" v="410"/>
          <ac:spMkLst>
            <pc:docMk/>
            <pc:sldMk cId="2365549990" sldId="275"/>
            <ac:spMk id="4" creationId="{00000000-0000-0000-0000-000000000000}"/>
          </ac:spMkLst>
        </pc:spChg>
      </pc:sldChg>
      <pc:sldChg chg="modSp mod">
        <pc:chgData name="奥村 梨峰" userId="2e3525268e51f1e1" providerId="LiveId" clId="{31A11578-0D6C-4132-B757-45347AF4D47D}" dt="2021-07-29T02:26:18.291" v="401"/>
        <pc:sldMkLst>
          <pc:docMk/>
          <pc:sldMk cId="2612206378" sldId="279"/>
        </pc:sldMkLst>
        <pc:spChg chg="mod">
          <ac:chgData name="奥村 梨峰" userId="2e3525268e51f1e1" providerId="LiveId" clId="{31A11578-0D6C-4132-B757-45347AF4D47D}" dt="2021-07-29T02:26:18.291" v="401"/>
          <ac:spMkLst>
            <pc:docMk/>
            <pc:sldMk cId="2612206378" sldId="279"/>
            <ac:spMk id="3" creationId="{295D88F8-B3C3-4C13-A422-51AB05D6DA3E}"/>
          </ac:spMkLst>
        </pc:spChg>
      </pc:sldChg>
      <pc:sldChg chg="new del">
        <pc:chgData name="奥村 梨峰" userId="2e3525268e51f1e1" providerId="LiveId" clId="{31A11578-0D6C-4132-B757-45347AF4D47D}" dt="2021-07-29T02:25:12.890" v="370" actId="680"/>
        <pc:sldMkLst>
          <pc:docMk/>
          <pc:sldMk cId="1145519610" sldId="280"/>
        </pc:sldMkLst>
      </pc:sldChg>
      <pc:sldChg chg="addSp delSp modSp new mod">
        <pc:chgData name="奥村 梨峰" userId="2e3525268e51f1e1" providerId="LiveId" clId="{31A11578-0D6C-4132-B757-45347AF4D47D}" dt="2021-07-29T02:39:06.620" v="505" actId="1035"/>
        <pc:sldMkLst>
          <pc:docMk/>
          <pc:sldMk cId="3059176800" sldId="280"/>
        </pc:sldMkLst>
        <pc:spChg chg="del">
          <ac:chgData name="奥村 梨峰" userId="2e3525268e51f1e1" providerId="LiveId" clId="{31A11578-0D6C-4132-B757-45347AF4D47D}" dt="2021-07-29T02:25:37.640" v="373" actId="478"/>
          <ac:spMkLst>
            <pc:docMk/>
            <pc:sldMk cId="3059176800" sldId="280"/>
            <ac:spMk id="2" creationId="{C31A4E14-7B3D-4099-873A-FC363A2F1A30}"/>
          </ac:spMkLst>
        </pc:spChg>
        <pc:spChg chg="add del mod">
          <ac:chgData name="奥村 梨峰" userId="2e3525268e51f1e1" providerId="LiveId" clId="{31A11578-0D6C-4132-B757-45347AF4D47D}" dt="2021-07-29T02:25:49.577" v="379" actId="478"/>
          <ac:spMkLst>
            <pc:docMk/>
            <pc:sldMk cId="3059176800" sldId="280"/>
            <ac:spMk id="4" creationId="{C47D218E-5BA5-4265-8A04-ADFCA1BDFE70}"/>
          </ac:spMkLst>
        </pc:spChg>
        <pc:spChg chg="add mod">
          <ac:chgData name="奥村 梨峰" userId="2e3525268e51f1e1" providerId="LiveId" clId="{31A11578-0D6C-4132-B757-45347AF4D47D}" dt="2021-07-29T02:26:04.655" v="389"/>
          <ac:spMkLst>
            <pc:docMk/>
            <pc:sldMk cId="3059176800" sldId="280"/>
            <ac:spMk id="5" creationId="{36D02B03-76F7-4F7B-B4E3-006F9BB97B42}"/>
          </ac:spMkLst>
        </pc:spChg>
        <pc:graphicFrameChg chg="add mod modGraphic">
          <ac:chgData name="奥村 梨峰" userId="2e3525268e51f1e1" providerId="LiveId" clId="{31A11578-0D6C-4132-B757-45347AF4D47D}" dt="2021-07-29T02:39:06.620" v="505" actId="1035"/>
          <ac:graphicFrameMkLst>
            <pc:docMk/>
            <pc:sldMk cId="3059176800" sldId="280"/>
            <ac:graphicFrameMk id="6" creationId="{8A16A7F9-DFB6-48B3-99AC-61BA6D3AD25E}"/>
          </ac:graphicFrameMkLst>
        </pc:graphicFrameChg>
      </pc:sldChg>
      <pc:sldMasterChg chg="modSldLayout">
        <pc:chgData name="奥村 梨峰" userId="2e3525268e51f1e1" providerId="LiveId" clId="{31A11578-0D6C-4132-B757-45347AF4D47D}" dt="2021-07-29T08:41:44.525" v="640" actId="14100"/>
        <pc:sldMasterMkLst>
          <pc:docMk/>
          <pc:sldMasterMk cId="0" sldId="2147483672"/>
        </pc:sldMasterMkLst>
        <pc:sldLayoutChg chg="addSp delSp modSp mod">
          <pc:chgData name="奥村 梨峰" userId="2e3525268e51f1e1" providerId="LiveId" clId="{31A11578-0D6C-4132-B757-45347AF4D47D}" dt="2021-07-29T02:43:13.720" v="553" actId="1038"/>
          <pc:sldLayoutMkLst>
            <pc:docMk/>
            <pc:sldMasterMk cId="0" sldId="2147483672"/>
            <pc:sldLayoutMk cId="2967759582" sldId="2147483685"/>
          </pc:sldLayoutMkLst>
          <pc:spChg chg="add del mod">
            <ac:chgData name="奥村 梨峰" userId="2e3525268e51f1e1" providerId="LiveId" clId="{31A11578-0D6C-4132-B757-45347AF4D47D}" dt="2021-07-29T02:06:18.540" v="102" actId="478"/>
            <ac:spMkLst>
              <pc:docMk/>
              <pc:sldMasterMk cId="0" sldId="2147483672"/>
              <pc:sldLayoutMk cId="2967759582" sldId="2147483685"/>
              <ac:spMk id="4" creationId="{87B6FFA6-08F0-4051-9EFE-956BA31ECCD4}"/>
            </ac:spMkLst>
          </pc:spChg>
          <pc:spChg chg="add del mod">
            <ac:chgData name="奥村 梨峰" userId="2e3525268e51f1e1" providerId="LiveId" clId="{31A11578-0D6C-4132-B757-45347AF4D47D}" dt="2021-07-29T02:08:47.505" v="124" actId="478"/>
            <ac:spMkLst>
              <pc:docMk/>
              <pc:sldMasterMk cId="0" sldId="2147483672"/>
              <pc:sldLayoutMk cId="2967759582" sldId="2147483685"/>
              <ac:spMk id="5" creationId="{7B0BDE33-7CA8-48F2-ADBA-AAF82A1CABC6}"/>
            </ac:spMkLst>
          </pc:spChg>
          <pc:spChg chg="add del">
            <ac:chgData name="奥村 梨峰" userId="2e3525268e51f1e1" providerId="LiveId" clId="{31A11578-0D6C-4132-B757-45347AF4D47D}" dt="2021-07-29T02:09:08.526" v="126" actId="11529"/>
            <ac:spMkLst>
              <pc:docMk/>
              <pc:sldMasterMk cId="0" sldId="2147483672"/>
              <pc:sldLayoutMk cId="2967759582" sldId="2147483685"/>
              <ac:spMk id="6" creationId="{FA9A094F-B334-4F01-94EB-E2C5A6966CEC}"/>
            </ac:spMkLst>
          </pc:spChg>
          <pc:spChg chg="add del mod">
            <ac:chgData name="奥村 梨峰" userId="2e3525268e51f1e1" providerId="LiveId" clId="{31A11578-0D6C-4132-B757-45347AF4D47D}" dt="2021-07-29T02:40:42.455" v="522" actId="1076"/>
            <ac:spMkLst>
              <pc:docMk/>
              <pc:sldMasterMk cId="0" sldId="2147483672"/>
              <pc:sldLayoutMk cId="2967759582" sldId="2147483685"/>
              <ac:spMk id="9" creationId="{1BCAAF72-5639-4022-819B-EA503F514F19}"/>
            </ac:spMkLst>
          </pc:spChg>
          <pc:spChg chg="mod">
            <ac:chgData name="奥村 梨峰" userId="2e3525268e51f1e1" providerId="LiveId" clId="{31A11578-0D6C-4132-B757-45347AF4D47D}" dt="2021-07-29T02:43:13.720" v="553" actId="1038"/>
            <ac:spMkLst>
              <pc:docMk/>
              <pc:sldMasterMk cId="0" sldId="2147483672"/>
              <pc:sldLayoutMk cId="2967759582" sldId="2147483685"/>
              <ac:spMk id="10" creationId="{1BCAAF72-5639-4022-819B-EA503F514F19}"/>
            </ac:spMkLst>
          </pc:spChg>
          <pc:spChg chg="mod">
            <ac:chgData name="奥村 梨峰" userId="2e3525268e51f1e1" providerId="LiveId" clId="{31A11578-0D6C-4132-B757-45347AF4D47D}" dt="2021-07-29T02:43:13.720" v="553" actId="1038"/>
            <ac:spMkLst>
              <pc:docMk/>
              <pc:sldMasterMk cId="0" sldId="2147483672"/>
              <pc:sldLayoutMk cId="2967759582" sldId="2147483685"/>
              <ac:spMk id="11" creationId="{E17EBFF4-E0FB-47CD-BEA7-E5C0FF52C145}"/>
            </ac:spMkLst>
          </pc:spChg>
          <pc:spChg chg="del mod">
            <ac:chgData name="奥村 梨峰" userId="2e3525268e51f1e1" providerId="LiveId" clId="{31A11578-0D6C-4132-B757-45347AF4D47D}" dt="2021-07-29T00:24:21.622" v="30" actId="478"/>
            <ac:spMkLst>
              <pc:docMk/>
              <pc:sldMasterMk cId="0" sldId="2147483672"/>
              <pc:sldLayoutMk cId="2967759582" sldId="2147483685"/>
              <ac:spMk id="12" creationId="{1BCAAF72-5639-4022-819B-EA503F514F19}"/>
            </ac:spMkLst>
          </pc:spChg>
          <pc:spChg chg="del mod">
            <ac:chgData name="奥村 梨峰" userId="2e3525268e51f1e1" providerId="LiveId" clId="{31A11578-0D6C-4132-B757-45347AF4D47D}" dt="2021-07-29T00:21:57.940" v="9" actId="478"/>
            <ac:spMkLst>
              <pc:docMk/>
              <pc:sldMasterMk cId="0" sldId="2147483672"/>
              <pc:sldLayoutMk cId="2967759582" sldId="2147483685"/>
              <ac:spMk id="14" creationId="{1BCAAF72-5639-4022-819B-EA503F514F19}"/>
            </ac:spMkLst>
          </pc:spChg>
          <pc:spChg chg="add mod">
            <ac:chgData name="奥村 梨峰" userId="2e3525268e51f1e1" providerId="LiveId" clId="{31A11578-0D6C-4132-B757-45347AF4D47D}" dt="2021-07-29T02:43:13.720" v="553" actId="1038"/>
            <ac:spMkLst>
              <pc:docMk/>
              <pc:sldMasterMk cId="0" sldId="2147483672"/>
              <pc:sldLayoutMk cId="2967759582" sldId="2147483685"/>
              <ac:spMk id="15" creationId="{596093D4-404C-4513-B508-EF95DEAF85BD}"/>
            </ac:spMkLst>
          </pc:spChg>
          <pc:spChg chg="add mod">
            <ac:chgData name="奥村 梨峰" userId="2e3525268e51f1e1" providerId="LiveId" clId="{31A11578-0D6C-4132-B757-45347AF4D47D}" dt="2021-07-29T02:43:13.720" v="553" actId="1038"/>
            <ac:spMkLst>
              <pc:docMk/>
              <pc:sldMasterMk cId="0" sldId="2147483672"/>
              <pc:sldLayoutMk cId="2967759582" sldId="2147483685"/>
              <ac:spMk id="16" creationId="{E0198CD4-22E5-4ED1-9244-E3AE66A060CF}"/>
            </ac:spMkLst>
          </pc:spChg>
          <pc:spChg chg="add del mod">
            <ac:chgData name="奥村 梨峰" userId="2e3525268e51f1e1" providerId="LiveId" clId="{31A11578-0D6C-4132-B757-45347AF4D47D}" dt="2021-07-29T02:10:56.686" v="142" actId="478"/>
            <ac:spMkLst>
              <pc:docMk/>
              <pc:sldMasterMk cId="0" sldId="2147483672"/>
              <pc:sldLayoutMk cId="2967759582" sldId="2147483685"/>
              <ac:spMk id="26" creationId="{EA1E6E11-7D45-4B3F-812A-AD96B34E6463}"/>
            </ac:spMkLst>
          </pc:spChg>
          <pc:spChg chg="add del mod">
            <ac:chgData name="奥村 梨峰" userId="2e3525268e51f1e1" providerId="LiveId" clId="{31A11578-0D6C-4132-B757-45347AF4D47D}" dt="2021-07-29T02:11:18.986" v="147" actId="478"/>
            <ac:spMkLst>
              <pc:docMk/>
              <pc:sldMasterMk cId="0" sldId="2147483672"/>
              <pc:sldLayoutMk cId="2967759582" sldId="2147483685"/>
              <ac:spMk id="27" creationId="{41C594F6-4AF9-4D35-9817-FD09C0DAE609}"/>
            </ac:spMkLst>
          </pc:spChg>
          <pc:picChg chg="mod">
            <ac:chgData name="奥村 梨峰" userId="2e3525268e51f1e1" providerId="LiveId" clId="{31A11578-0D6C-4132-B757-45347AF4D47D}" dt="2021-07-29T02:43:13.720" v="553" actId="1038"/>
            <ac:picMkLst>
              <pc:docMk/>
              <pc:sldMasterMk cId="0" sldId="2147483672"/>
              <pc:sldLayoutMk cId="2967759582" sldId="2147483685"/>
              <ac:picMk id="8" creationId="{A0DB2557-7F83-464A-ACD8-3384D18882B0}"/>
            </ac:picMkLst>
          </pc:picChg>
          <pc:picChg chg="add mod">
            <ac:chgData name="奥村 梨峰" userId="2e3525268e51f1e1" providerId="LiveId" clId="{31A11578-0D6C-4132-B757-45347AF4D47D}" dt="2021-07-29T02:43:13.720" v="553" actId="1038"/>
            <ac:picMkLst>
              <pc:docMk/>
              <pc:sldMasterMk cId="0" sldId="2147483672"/>
              <pc:sldLayoutMk cId="2967759582" sldId="2147483685"/>
              <ac:picMk id="13" creationId="{9C66775E-03BD-4FEF-9594-E417BD373008}"/>
            </ac:picMkLst>
          </pc:picChg>
          <pc:cxnChg chg="add del mod">
            <ac:chgData name="奥村 梨峰" userId="2e3525268e51f1e1" providerId="LiveId" clId="{31A11578-0D6C-4132-B757-45347AF4D47D}" dt="2021-07-29T02:09:47.326" v="136" actId="478"/>
            <ac:cxnSpMkLst>
              <pc:docMk/>
              <pc:sldMasterMk cId="0" sldId="2147483672"/>
              <pc:sldLayoutMk cId="2967759582" sldId="2147483685"/>
              <ac:cxnSpMk id="17" creationId="{81E451A9-3364-4115-A07A-0A3E712C6786}"/>
            </ac:cxnSpMkLst>
          </pc:cxnChg>
        </pc:sldLayoutChg>
        <pc:sldLayoutChg chg="modSp mod">
          <pc:chgData name="奥村 梨峰" userId="2e3525268e51f1e1" providerId="LiveId" clId="{31A11578-0D6C-4132-B757-45347AF4D47D}" dt="2021-07-29T02:43:59.883" v="561" actId="1038"/>
          <pc:sldLayoutMkLst>
            <pc:docMk/>
            <pc:sldMasterMk cId="0" sldId="2147483672"/>
            <pc:sldLayoutMk cId="88374998" sldId="2147483686"/>
          </pc:sldLayoutMkLst>
          <pc:spChg chg="mod">
            <ac:chgData name="奥村 梨峰" userId="2e3525268e51f1e1" providerId="LiveId" clId="{31A11578-0D6C-4132-B757-45347AF4D47D}" dt="2021-07-29T02:43:51.048" v="557" actId="1037"/>
            <ac:spMkLst>
              <pc:docMk/>
              <pc:sldMasterMk cId="0" sldId="2147483672"/>
              <pc:sldLayoutMk cId="88374998" sldId="2147483686"/>
              <ac:spMk id="17" creationId="{81482CBD-7DF8-49CC-9B29-2543374F93E6}"/>
            </ac:spMkLst>
          </pc:spChg>
          <pc:spChg chg="mod">
            <ac:chgData name="奥村 梨峰" userId="2e3525268e51f1e1" providerId="LiveId" clId="{31A11578-0D6C-4132-B757-45347AF4D47D}" dt="2021-07-29T02:43:59.883" v="561" actId="1038"/>
            <ac:spMkLst>
              <pc:docMk/>
              <pc:sldMasterMk cId="0" sldId="2147483672"/>
              <pc:sldLayoutMk cId="88374998" sldId="2147483686"/>
              <ac:spMk id="25" creationId="{B17AB5E9-9850-4030-AAAF-B36FE76207FD}"/>
            </ac:spMkLst>
          </pc:spChg>
          <pc:grpChg chg="mod">
            <ac:chgData name="奥村 梨峰" userId="2e3525268e51f1e1" providerId="LiveId" clId="{31A11578-0D6C-4132-B757-45347AF4D47D}" dt="2021-07-29T02:43:51.048" v="557" actId="1037"/>
            <ac:grpSpMkLst>
              <pc:docMk/>
              <pc:sldMasterMk cId="0" sldId="2147483672"/>
              <pc:sldLayoutMk cId="88374998" sldId="2147483686"/>
              <ac:grpSpMk id="13" creationId="{4C9C784A-B507-405F-8292-B33ACD9AB126}"/>
            </ac:grpSpMkLst>
          </pc:grpChg>
          <pc:picChg chg="mod">
            <ac:chgData name="奥村 梨峰" userId="2e3525268e51f1e1" providerId="LiveId" clId="{31A11578-0D6C-4132-B757-45347AF4D47D}" dt="2021-07-29T02:43:51.048" v="557" actId="1037"/>
            <ac:picMkLst>
              <pc:docMk/>
              <pc:sldMasterMk cId="0" sldId="2147483672"/>
              <pc:sldLayoutMk cId="88374998" sldId="2147483686"/>
              <ac:picMk id="16" creationId="{10A0354C-7C24-458B-AF42-0CB38C7DCBFA}"/>
            </ac:picMkLst>
          </pc:picChg>
          <pc:picChg chg="mod">
            <ac:chgData name="奥村 梨峰" userId="2e3525268e51f1e1" providerId="LiveId" clId="{31A11578-0D6C-4132-B757-45347AF4D47D}" dt="2021-07-29T02:43:51.048" v="557" actId="1037"/>
            <ac:picMkLst>
              <pc:docMk/>
              <pc:sldMasterMk cId="0" sldId="2147483672"/>
              <pc:sldLayoutMk cId="88374998" sldId="2147483686"/>
              <ac:picMk id="19" creationId="{A22D24F9-3CBB-4880-AAE5-991CEB2396CD}"/>
            </ac:picMkLst>
          </pc:picChg>
        </pc:sldLayoutChg>
        <pc:sldLayoutChg chg="modSp mod">
          <pc:chgData name="奥村 梨峰" userId="2e3525268e51f1e1" providerId="LiveId" clId="{31A11578-0D6C-4132-B757-45347AF4D47D}" dt="2021-07-29T02:44:54.725" v="565" actId="1038"/>
          <pc:sldLayoutMkLst>
            <pc:docMk/>
            <pc:sldMasterMk cId="0" sldId="2147483672"/>
            <pc:sldLayoutMk cId="3546546638" sldId="2147483687"/>
          </pc:sldLayoutMkLst>
          <pc:spChg chg="mod">
            <ac:chgData name="奥村 梨峰" userId="2e3525268e51f1e1" providerId="LiveId" clId="{31A11578-0D6C-4132-B757-45347AF4D47D}" dt="2021-07-29T02:44:32.110" v="563" actId="1037"/>
            <ac:spMkLst>
              <pc:docMk/>
              <pc:sldMasterMk cId="0" sldId="2147483672"/>
              <pc:sldLayoutMk cId="3546546638" sldId="2147483687"/>
              <ac:spMk id="17" creationId="{81482CBD-7DF8-49CC-9B29-2543374F93E6}"/>
            </ac:spMkLst>
          </pc:spChg>
          <pc:spChg chg="mod">
            <ac:chgData name="奥村 梨峰" userId="2e3525268e51f1e1" providerId="LiveId" clId="{31A11578-0D6C-4132-B757-45347AF4D47D}" dt="2021-07-29T02:44:32.110" v="563" actId="1037"/>
            <ac:spMkLst>
              <pc:docMk/>
              <pc:sldMasterMk cId="0" sldId="2147483672"/>
              <pc:sldLayoutMk cId="3546546638" sldId="2147483687"/>
              <ac:spMk id="26" creationId="{9D7DA5DE-E67B-499A-AFD6-E73C0E460855}"/>
            </ac:spMkLst>
          </pc:spChg>
          <pc:spChg chg="mod">
            <ac:chgData name="奥村 梨峰" userId="2e3525268e51f1e1" providerId="LiveId" clId="{31A11578-0D6C-4132-B757-45347AF4D47D}" dt="2021-07-29T02:44:54.725" v="565" actId="1038"/>
            <ac:spMkLst>
              <pc:docMk/>
              <pc:sldMasterMk cId="0" sldId="2147483672"/>
              <pc:sldLayoutMk cId="3546546638" sldId="2147483687"/>
              <ac:spMk id="27" creationId="{B17AB5E9-9850-4030-AAAF-B36FE76207FD}"/>
            </ac:spMkLst>
          </pc:spChg>
          <pc:grpChg chg="mod">
            <ac:chgData name="奥村 梨峰" userId="2e3525268e51f1e1" providerId="LiveId" clId="{31A11578-0D6C-4132-B757-45347AF4D47D}" dt="2021-07-29T02:44:32.110" v="563" actId="1037"/>
            <ac:grpSpMkLst>
              <pc:docMk/>
              <pc:sldMasterMk cId="0" sldId="2147483672"/>
              <pc:sldLayoutMk cId="3546546638" sldId="2147483687"/>
              <ac:grpSpMk id="13" creationId="{4C9C784A-B507-405F-8292-B33ACD9AB126}"/>
            </ac:grpSpMkLst>
          </pc:grpChg>
          <pc:picChg chg="mod">
            <ac:chgData name="奥村 梨峰" userId="2e3525268e51f1e1" providerId="LiveId" clId="{31A11578-0D6C-4132-B757-45347AF4D47D}" dt="2021-07-29T02:44:32.110" v="563" actId="1037"/>
            <ac:picMkLst>
              <pc:docMk/>
              <pc:sldMasterMk cId="0" sldId="2147483672"/>
              <pc:sldLayoutMk cId="3546546638" sldId="2147483687"/>
              <ac:picMk id="19" creationId="{A22D24F9-3CBB-4880-AAE5-991CEB2396CD}"/>
            </ac:picMkLst>
          </pc:picChg>
          <pc:picChg chg="mod">
            <ac:chgData name="奥村 梨峰" userId="2e3525268e51f1e1" providerId="LiveId" clId="{31A11578-0D6C-4132-B757-45347AF4D47D}" dt="2021-07-29T02:44:32.110" v="563" actId="1037"/>
            <ac:picMkLst>
              <pc:docMk/>
              <pc:sldMasterMk cId="0" sldId="2147483672"/>
              <pc:sldLayoutMk cId="3546546638" sldId="2147483687"/>
              <ac:picMk id="24" creationId="{9739C4C3-5744-4362-9387-AAA76F88E365}"/>
            </ac:picMkLst>
          </pc:picChg>
          <pc:picChg chg="mod">
            <ac:chgData name="奥村 梨峰" userId="2e3525268e51f1e1" providerId="LiveId" clId="{31A11578-0D6C-4132-B757-45347AF4D47D}" dt="2021-07-29T02:44:32.110" v="563" actId="1037"/>
            <ac:picMkLst>
              <pc:docMk/>
              <pc:sldMasterMk cId="0" sldId="2147483672"/>
              <pc:sldLayoutMk cId="3546546638" sldId="2147483687"/>
              <ac:picMk id="25" creationId="{9394D394-28E6-447F-9FBA-3826EB50F67C}"/>
            </ac:picMkLst>
          </pc:picChg>
        </pc:sldLayoutChg>
        <pc:sldLayoutChg chg="addSp delSp modSp mod">
          <pc:chgData name="奥村 梨峰" userId="2e3525268e51f1e1" providerId="LiveId" clId="{31A11578-0D6C-4132-B757-45347AF4D47D}" dt="2021-07-29T08:41:44.525" v="640" actId="14100"/>
          <pc:sldLayoutMkLst>
            <pc:docMk/>
            <pc:sldMasterMk cId="0" sldId="2147483672"/>
            <pc:sldLayoutMk cId="2091750132" sldId="2147483688"/>
          </pc:sldLayoutMkLst>
          <pc:spChg chg="mod">
            <ac:chgData name="奥村 梨峰" userId="2e3525268e51f1e1" providerId="LiveId" clId="{31A11578-0D6C-4132-B757-45347AF4D47D}" dt="2021-07-29T03:04:53.227" v="602"/>
            <ac:spMkLst>
              <pc:docMk/>
              <pc:sldMasterMk cId="0" sldId="2147483672"/>
              <pc:sldLayoutMk cId="2091750132" sldId="2147483688"/>
              <ac:spMk id="22" creationId="{2BF93BCA-4352-4329-ABC9-A5A27F624492}"/>
            </ac:spMkLst>
          </pc:spChg>
          <pc:spChg chg="mod">
            <ac:chgData name="奥村 梨峰" userId="2e3525268e51f1e1" providerId="LiveId" clId="{31A11578-0D6C-4132-B757-45347AF4D47D}" dt="2021-07-29T08:40:18.112" v="625" actId="14100"/>
            <ac:spMkLst>
              <pc:docMk/>
              <pc:sldMasterMk cId="0" sldId="2147483672"/>
              <pc:sldLayoutMk cId="2091750132" sldId="2147483688"/>
              <ac:spMk id="23" creationId="{BA0A1D70-A328-46FB-A57C-6F718672665D}"/>
            </ac:spMkLst>
          </pc:spChg>
          <pc:spChg chg="del">
            <ac:chgData name="奥村 梨峰" userId="2e3525268e51f1e1" providerId="LiveId" clId="{31A11578-0D6C-4132-B757-45347AF4D47D}" dt="2021-07-29T08:27:43.803" v="608" actId="478"/>
            <ac:spMkLst>
              <pc:docMk/>
              <pc:sldMasterMk cId="0" sldId="2147483672"/>
              <pc:sldLayoutMk cId="2091750132" sldId="2147483688"/>
              <ac:spMk id="24" creationId="{3407E0CF-9BDF-416A-BF6D-B05063C4C3AE}"/>
            </ac:spMkLst>
          </pc:spChg>
          <pc:spChg chg="mod">
            <ac:chgData name="奥村 梨峰" userId="2e3525268e51f1e1" providerId="LiveId" clId="{31A11578-0D6C-4132-B757-45347AF4D47D}" dt="2021-07-29T08:41:20.821" v="631" actId="692"/>
            <ac:spMkLst>
              <pc:docMk/>
              <pc:sldMasterMk cId="0" sldId="2147483672"/>
              <pc:sldLayoutMk cId="2091750132" sldId="2147483688"/>
              <ac:spMk id="25" creationId="{12CA54EE-BB16-4E86-805C-3D245BA761A4}"/>
            </ac:spMkLst>
          </pc:spChg>
          <pc:spChg chg="add mod">
            <ac:chgData name="奥村 梨峰" userId="2e3525268e51f1e1" providerId="LiveId" clId="{31A11578-0D6C-4132-B757-45347AF4D47D}" dt="2021-07-29T08:41:44.525" v="640" actId="14100"/>
            <ac:spMkLst>
              <pc:docMk/>
              <pc:sldMasterMk cId="0" sldId="2147483672"/>
              <pc:sldLayoutMk cId="2091750132" sldId="2147483688"/>
              <ac:spMk id="26" creationId="{41105848-A92C-4C4A-9D13-995F198B90EE}"/>
            </ac:spMkLst>
          </pc:spChg>
          <pc:spChg chg="mod">
            <ac:chgData name="奥村 梨峰" userId="2e3525268e51f1e1" providerId="LiveId" clId="{31A11578-0D6C-4132-B757-45347AF4D47D}" dt="2021-07-29T08:39:31.660" v="617" actId="14100"/>
            <ac:spMkLst>
              <pc:docMk/>
              <pc:sldMasterMk cId="0" sldId="2147483672"/>
              <pc:sldLayoutMk cId="2091750132" sldId="2147483688"/>
              <ac:spMk id="35" creationId="{5D7EEE7F-A0F1-4DF2-A72F-E21B49519DD0}"/>
            </ac:spMkLst>
          </pc:spChg>
          <pc:spChg chg="mod">
            <ac:chgData name="奥村 梨峰" userId="2e3525268e51f1e1" providerId="LiveId" clId="{31A11578-0D6C-4132-B757-45347AF4D47D}" dt="2021-07-29T08:40:07.438" v="624" actId="14100"/>
            <ac:spMkLst>
              <pc:docMk/>
              <pc:sldMasterMk cId="0" sldId="2147483672"/>
              <pc:sldLayoutMk cId="2091750132" sldId="2147483688"/>
              <ac:spMk id="36" creationId="{397909A2-7C9E-4062-9603-99DA92C923B1}"/>
            </ac:spMkLst>
          </pc:spChg>
        </pc:sldLayoutChg>
        <pc:sldLayoutChg chg="modSp mod">
          <pc:chgData name="奥村 梨峰" userId="2e3525268e51f1e1" providerId="LiveId" clId="{31A11578-0D6C-4132-B757-45347AF4D47D}" dt="2021-07-29T02:46:31.537" v="576"/>
          <pc:sldLayoutMkLst>
            <pc:docMk/>
            <pc:sldMasterMk cId="0" sldId="2147483672"/>
            <pc:sldLayoutMk cId="1521218883" sldId="2147483692"/>
          </pc:sldLayoutMkLst>
          <pc:spChg chg="mod">
            <ac:chgData name="奥村 梨峰" userId="2e3525268e51f1e1" providerId="LiveId" clId="{31A11578-0D6C-4132-B757-45347AF4D47D}" dt="2021-07-29T02:46:31.537" v="576"/>
            <ac:spMkLst>
              <pc:docMk/>
              <pc:sldMasterMk cId="0" sldId="2147483672"/>
              <pc:sldLayoutMk cId="1521218883" sldId="2147483692"/>
              <ac:spMk id="18" creationId="{93EA3612-F311-4671-8642-D0CB0F68701E}"/>
            </ac:spMkLst>
          </pc:spChg>
        </pc:sldLayoutChg>
        <pc:sldLayoutChg chg="addSp delSp modSp mod">
          <pc:chgData name="奥村 梨峰" userId="2e3525268e51f1e1" providerId="LiveId" clId="{31A11578-0D6C-4132-B757-45347AF4D47D}" dt="2021-07-29T02:24:53.932" v="368" actId="1035"/>
          <pc:sldLayoutMkLst>
            <pc:docMk/>
            <pc:sldMasterMk cId="0" sldId="2147483672"/>
            <pc:sldLayoutMk cId="4090295072" sldId="2147483693"/>
          </pc:sldLayoutMkLst>
          <pc:spChg chg="mod">
            <ac:chgData name="奥村 梨峰" userId="2e3525268e51f1e1" providerId="LiveId" clId="{31A11578-0D6C-4132-B757-45347AF4D47D}" dt="2021-07-29T02:15:28.951" v="161" actId="1076"/>
            <ac:spMkLst>
              <pc:docMk/>
              <pc:sldMasterMk cId="0" sldId="2147483672"/>
              <pc:sldLayoutMk cId="4090295072" sldId="2147483693"/>
              <ac:spMk id="9" creationId="{1BCAAF72-5639-4022-819B-EA503F514F19}"/>
            </ac:spMkLst>
          </pc:spChg>
          <pc:spChg chg="del">
            <ac:chgData name="奥村 梨峰" userId="2e3525268e51f1e1" providerId="LiveId" clId="{31A11578-0D6C-4132-B757-45347AF4D47D}" dt="2021-07-29T02:14:56.214" v="152" actId="478"/>
            <ac:spMkLst>
              <pc:docMk/>
              <pc:sldMasterMk cId="0" sldId="2147483672"/>
              <pc:sldLayoutMk cId="4090295072" sldId="2147483693"/>
              <ac:spMk id="10" creationId="{1BCAAF72-5639-4022-819B-EA503F514F19}"/>
            </ac:spMkLst>
          </pc:spChg>
          <pc:spChg chg="del">
            <ac:chgData name="奥村 梨峰" userId="2e3525268e51f1e1" providerId="LiveId" clId="{31A11578-0D6C-4132-B757-45347AF4D47D}" dt="2021-07-29T02:15:00.157" v="155" actId="478"/>
            <ac:spMkLst>
              <pc:docMk/>
              <pc:sldMasterMk cId="0" sldId="2147483672"/>
              <pc:sldLayoutMk cId="4090295072" sldId="2147483693"/>
              <ac:spMk id="11" creationId="{E17EBFF4-E0FB-47CD-BEA7-E5C0FF52C145}"/>
            </ac:spMkLst>
          </pc:spChg>
          <pc:spChg chg="add mod">
            <ac:chgData name="奥村 梨峰" userId="2e3525268e51f1e1" providerId="LiveId" clId="{31A11578-0D6C-4132-B757-45347AF4D47D}" dt="2021-07-29T02:24:53.932" v="368" actId="1035"/>
            <ac:spMkLst>
              <pc:docMk/>
              <pc:sldMasterMk cId="0" sldId="2147483672"/>
              <pc:sldLayoutMk cId="4090295072" sldId="2147483693"/>
              <ac:spMk id="14" creationId="{FA51DE73-6503-4006-AA19-648C955F3EA1}"/>
            </ac:spMkLst>
          </pc:spChg>
          <pc:spChg chg="del">
            <ac:chgData name="奥村 梨峰" userId="2e3525268e51f1e1" providerId="LiveId" clId="{31A11578-0D6C-4132-B757-45347AF4D47D}" dt="2021-07-29T02:15:03.547" v="157" actId="478"/>
            <ac:spMkLst>
              <pc:docMk/>
              <pc:sldMasterMk cId="0" sldId="2147483672"/>
              <pc:sldLayoutMk cId="4090295072" sldId="2147483693"/>
              <ac:spMk id="15" creationId="{596093D4-404C-4513-B508-EF95DEAF85BD}"/>
            </ac:spMkLst>
          </pc:spChg>
          <pc:spChg chg="del">
            <ac:chgData name="奥村 梨峰" userId="2e3525268e51f1e1" providerId="LiveId" clId="{31A11578-0D6C-4132-B757-45347AF4D47D}" dt="2021-07-29T02:15:01.055" v="156" actId="478"/>
            <ac:spMkLst>
              <pc:docMk/>
              <pc:sldMasterMk cId="0" sldId="2147483672"/>
              <pc:sldLayoutMk cId="4090295072" sldId="2147483693"/>
              <ac:spMk id="16" creationId="{E0198CD4-22E5-4ED1-9244-E3AE66A060CF}"/>
            </ac:spMkLst>
          </pc:spChg>
          <pc:spChg chg="add mod">
            <ac:chgData name="奥村 梨峰" userId="2e3525268e51f1e1" providerId="LiveId" clId="{31A11578-0D6C-4132-B757-45347AF4D47D}" dt="2021-07-29T02:22:55.717" v="258" actId="14100"/>
            <ac:spMkLst>
              <pc:docMk/>
              <pc:sldMasterMk cId="0" sldId="2147483672"/>
              <pc:sldLayoutMk cId="4090295072" sldId="2147483693"/>
              <ac:spMk id="17" creationId="{0FDDE0FE-7E16-45D9-AA5A-34221A020EB9}"/>
            </ac:spMkLst>
          </pc:spChg>
          <pc:picChg chg="del">
            <ac:chgData name="奥村 梨峰" userId="2e3525268e51f1e1" providerId="LiveId" clId="{31A11578-0D6C-4132-B757-45347AF4D47D}" dt="2021-07-29T02:14:56.964" v="153" actId="478"/>
            <ac:picMkLst>
              <pc:docMk/>
              <pc:sldMasterMk cId="0" sldId="2147483672"/>
              <pc:sldLayoutMk cId="4090295072" sldId="2147483693"/>
              <ac:picMk id="8" creationId="{A0DB2557-7F83-464A-ACD8-3384D18882B0}"/>
            </ac:picMkLst>
          </pc:picChg>
          <pc:picChg chg="add mod">
            <ac:chgData name="奥村 梨峰" userId="2e3525268e51f1e1" providerId="LiveId" clId="{31A11578-0D6C-4132-B757-45347AF4D47D}" dt="2021-07-29T02:22:29.879" v="252" actId="1076"/>
            <ac:picMkLst>
              <pc:docMk/>
              <pc:sldMasterMk cId="0" sldId="2147483672"/>
              <pc:sldLayoutMk cId="4090295072" sldId="2147483693"/>
              <ac:picMk id="12" creationId="{CAD3CB0D-2D64-48FD-9715-CF905D00E30F}"/>
            </ac:picMkLst>
          </pc:picChg>
          <pc:picChg chg="del">
            <ac:chgData name="奥村 梨峰" userId="2e3525268e51f1e1" providerId="LiveId" clId="{31A11578-0D6C-4132-B757-45347AF4D47D}" dt="2021-07-29T02:14:58.713" v="154" actId="478"/>
            <ac:picMkLst>
              <pc:docMk/>
              <pc:sldMasterMk cId="0" sldId="2147483672"/>
              <pc:sldLayoutMk cId="4090295072" sldId="2147483693"/>
              <ac:picMk id="13" creationId="{9C66775E-03BD-4FEF-9594-E417BD373008}"/>
            </ac:picMkLst>
          </pc:picChg>
        </pc:sldLayoutChg>
      </pc:sldMasterChg>
      <pc:sldMasterChg chg="new del mod addSldLayout delSldLayout">
        <pc:chgData name="奥村 梨峰" userId="2e3525268e51f1e1" providerId="LiveId" clId="{31A11578-0D6C-4132-B757-45347AF4D47D}" dt="2021-07-29T02:14:37.094" v="151" actId="6938"/>
        <pc:sldMasterMkLst>
          <pc:docMk/>
          <pc:sldMasterMk cId="2967999467" sldId="2147483693"/>
        </pc:sldMasterMkLst>
        <pc:sldLayoutChg chg="new del replId">
          <pc:chgData name="奥村 梨峰" userId="2e3525268e51f1e1" providerId="LiveId" clId="{31A11578-0D6C-4132-B757-45347AF4D47D}" dt="2021-07-29T02:14:37.094" v="151" actId="6938"/>
          <pc:sldLayoutMkLst>
            <pc:docMk/>
            <pc:sldMasterMk cId="2967999467" sldId="2147483693"/>
            <pc:sldLayoutMk cId="3000946216" sldId="2147483694"/>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139815798" sldId="2147483695"/>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1877123780" sldId="2147483696"/>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3332839728" sldId="2147483697"/>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2869930775" sldId="2147483698"/>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774457874" sldId="2147483699"/>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3675286933" sldId="2147483700"/>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2374434669" sldId="2147483701"/>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3889853609" sldId="2147483702"/>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2482999172" sldId="2147483703"/>
          </pc:sldLayoutMkLst>
        </pc:sldLayoutChg>
        <pc:sldLayoutChg chg="new del replId">
          <pc:chgData name="奥村 梨峰" userId="2e3525268e51f1e1" providerId="LiveId" clId="{31A11578-0D6C-4132-B757-45347AF4D47D}" dt="2021-07-29T02:14:37.094" v="151" actId="6938"/>
          <pc:sldLayoutMkLst>
            <pc:docMk/>
            <pc:sldMasterMk cId="2967999467" sldId="2147483693"/>
            <pc:sldLayoutMk cId="3583614372" sldId="21474837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FB8C52-11ED-44F5-9148-D6FA93D3C3AC}" type="datetimeFigureOut">
              <a:rPr kumimoji="1" lang="ja-JP" altLang="en-US" smtClean="0"/>
              <a:t>2025/6/10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903EEF-EA9C-46C7-81C5-6F0B6BB34B9B}" type="slidenum">
              <a:rPr kumimoji="1" lang="ja-JP" altLang="en-US" smtClean="0"/>
              <a:t>‹#›</a:t>
            </a:fld>
            <a:endParaRPr kumimoji="1" lang="ja-JP" altLang="en-US"/>
          </a:p>
        </p:txBody>
      </p:sp>
    </p:spTree>
    <p:extLst>
      <p:ext uri="{BB962C8B-B14F-4D97-AF65-F5344CB8AC3E}">
        <p14:creationId xmlns:p14="http://schemas.microsoft.com/office/powerpoint/2010/main" val="2506022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BDBC-F5CA-4372-90A2-F0A4A956AC10}" type="datetimeFigureOut">
              <a:rPr kumimoji="1" lang="ja-JP" altLang="en-US" smtClean="0"/>
              <a:t>2025/6/10</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800A6-E31E-45BD-B309-7B88677B5B33}" type="slidenum">
              <a:rPr kumimoji="1" lang="ja-JP" altLang="en-US" smtClean="0"/>
              <a:t>‹#›</a:t>
            </a:fld>
            <a:endParaRPr kumimoji="1" lang="ja-JP" altLang="en-US"/>
          </a:p>
        </p:txBody>
      </p:sp>
    </p:spTree>
    <p:extLst>
      <p:ext uri="{BB962C8B-B14F-4D97-AF65-F5344CB8AC3E}">
        <p14:creationId xmlns:p14="http://schemas.microsoft.com/office/powerpoint/2010/main" val="34358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3800A6-E31E-45BD-B309-7B88677B5B33}" type="slidenum">
              <a:rPr kumimoji="1" lang="ja-JP" altLang="en-US" smtClean="0"/>
              <a:t>4</a:t>
            </a:fld>
            <a:endParaRPr kumimoji="1" lang="ja-JP" altLang="en-US"/>
          </a:p>
        </p:txBody>
      </p:sp>
    </p:spTree>
    <p:extLst>
      <p:ext uri="{BB962C8B-B14F-4D97-AF65-F5344CB8AC3E}">
        <p14:creationId xmlns:p14="http://schemas.microsoft.com/office/powerpoint/2010/main" val="401896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3800A6-E31E-45BD-B309-7B88677B5B33}" type="slidenum">
              <a:rPr kumimoji="1" lang="ja-JP" altLang="en-US" smtClean="0"/>
              <a:t>8</a:t>
            </a:fld>
            <a:endParaRPr kumimoji="1" lang="ja-JP" altLang="en-US"/>
          </a:p>
        </p:txBody>
      </p:sp>
    </p:spTree>
    <p:extLst>
      <p:ext uri="{BB962C8B-B14F-4D97-AF65-F5344CB8AC3E}">
        <p14:creationId xmlns:p14="http://schemas.microsoft.com/office/powerpoint/2010/main" val="247846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32043" y="2596842"/>
            <a:ext cx="7608332" cy="707886"/>
          </a:xfrm>
          <a:prstGeom prst="rect">
            <a:avLst/>
          </a:prstGeom>
        </p:spPr>
        <p:txBody>
          <a:bodyPr wrap="none"/>
          <a:lstStyle>
            <a:lvl1pPr algn="ctr">
              <a:defRPr sz="4000">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3075" name="Rectangle 3"/>
          <p:cNvSpPr>
            <a:spLocks noGrp="1" noChangeArrowheads="1"/>
          </p:cNvSpPr>
          <p:nvPr>
            <p:ph type="subTitle" idx="1"/>
          </p:nvPr>
        </p:nvSpPr>
        <p:spPr>
          <a:xfrm>
            <a:off x="2893784" y="3532946"/>
            <a:ext cx="4118435" cy="400110"/>
          </a:xfrm>
        </p:spPr>
        <p:txBody>
          <a:bodyPr wrap="none">
            <a:spAutoFit/>
          </a:bodyPr>
          <a:lstStyle>
            <a:lvl1pPr marL="0" indent="0" algn="ctr">
              <a:buFontTx/>
              <a:buNone/>
              <a:defRPr sz="2000">
                <a:latin typeface="メイリオ" panose="020B0604030504040204" pitchFamily="50" charset="-128"/>
                <a:ea typeface="メイリオ" panose="020B0604030504040204" pitchFamily="50" charset="-128"/>
              </a:defRPr>
            </a:lvl1pPr>
          </a:lstStyle>
          <a:p>
            <a:r>
              <a:rPr lang="ja-JP" altLang="en-US"/>
              <a:t>マスター サブタイトルの書式設定</a:t>
            </a:r>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7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pic>
        <p:nvPicPr>
          <p:cNvPr id="16" name="Picture 3">
            <a:extLst>
              <a:ext uri="{FF2B5EF4-FFF2-40B4-BE49-F238E27FC236}">
                <a16:creationId xmlns:a16="http://schemas.microsoft.com/office/drawing/2014/main" id="{A0DB2557-7F83-464A-ACD8-3384D18882B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477" y="983939"/>
            <a:ext cx="2134650" cy="425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a:extLst>
              <a:ext uri="{FF2B5EF4-FFF2-40B4-BE49-F238E27FC236}">
                <a16:creationId xmlns:a16="http://schemas.microsoft.com/office/drawing/2014/main" id="{42C33242-9178-4FE7-A529-0C29DEC59D78}"/>
              </a:ext>
            </a:extLst>
          </p:cNvPr>
          <p:cNvSpPr/>
          <p:nvPr userDrawn="1"/>
        </p:nvSpPr>
        <p:spPr>
          <a:xfrm>
            <a:off x="247650" y="1686740"/>
            <a:ext cx="1762125" cy="218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吹き出し: 折線 (強調線付き) 1">
            <a:extLst>
              <a:ext uri="{FF2B5EF4-FFF2-40B4-BE49-F238E27FC236}">
                <a16:creationId xmlns:a16="http://schemas.microsoft.com/office/drawing/2014/main" id="{5883706A-BDAF-4BCC-8B70-15A2FF0D4C6F}"/>
              </a:ext>
            </a:extLst>
          </p:cNvPr>
          <p:cNvSpPr/>
          <p:nvPr userDrawn="1"/>
        </p:nvSpPr>
        <p:spPr bwMode="auto">
          <a:xfrm>
            <a:off x="2442523" y="1035971"/>
            <a:ext cx="1423627" cy="597175"/>
          </a:xfrm>
          <a:prstGeom prst="accentCallout2">
            <a:avLst>
              <a:gd name="adj1" fmla="val 55435"/>
              <a:gd name="adj2" fmla="val -7664"/>
              <a:gd name="adj3" fmla="val 55435"/>
              <a:gd name="adj4" fmla="val -15998"/>
              <a:gd name="adj5" fmla="val 111412"/>
              <a:gd name="adj6" fmla="val -29409"/>
            </a:avLst>
          </a:prstGeom>
          <a:noFill/>
          <a:ln w="12700" cap="flat" cmpd="sng" algn="ctr">
            <a:solidFill>
              <a:schemeClr val="tx1"/>
            </a:solidFill>
            <a:prstDash val="solid"/>
            <a:round/>
            <a:headEnd type="none" w="med" len="med"/>
            <a:tailEnd type="arrow"/>
          </a:ln>
          <a:effectLst>
            <a:glow rad="25400">
              <a:schemeClr val="bg1"/>
            </a:glow>
          </a:effectLst>
        </p:spPr>
        <p:txBody>
          <a:bodyPr rtlCol="0" anchor="ctr"/>
          <a:lstStyle/>
          <a:p>
            <a:r>
              <a:rPr lang="ja-JP" altLang="en-US" sz="900" b="1" dirty="0" smtClean="0">
                <a:latin typeface="メイリオ" panose="020B0604030504040204" pitchFamily="50" charset="-128"/>
                <a:ea typeface="メイリオ" panose="020B0604030504040204" pitchFamily="50" charset="-128"/>
              </a:rPr>
              <a:t>①ヘッダーエリア</a:t>
            </a:r>
            <a:r>
              <a:rPr lang="en-US" altLang="ja-JP" sz="900" dirty="0">
                <a:latin typeface="メイリオ" panose="020B0604030504040204" pitchFamily="50" charset="-128"/>
                <a:ea typeface="メイリオ" panose="020B0604030504040204" pitchFamily="50" charset="-128"/>
              </a:rPr>
              <a:t/>
            </a:r>
            <a:br>
              <a:rPr lang="en-US" altLang="ja-JP" sz="900" dirty="0">
                <a:latin typeface="メイリオ" panose="020B0604030504040204" pitchFamily="50" charset="-128"/>
                <a:ea typeface="メイリオ" panose="020B0604030504040204" pitchFamily="50" charset="-128"/>
              </a:rPr>
            </a:b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初期カラー</a:t>
            </a:r>
            <a:r>
              <a:rPr lang="en-US" altLang="ja-JP" sz="900" dirty="0">
                <a:latin typeface="メイリオ" panose="020B0604030504040204" pitchFamily="50" charset="-128"/>
                <a:ea typeface="メイリオ" panose="020B0604030504040204" pitchFamily="50" charset="-128"/>
              </a:rPr>
              <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背景：</a:t>
            </a:r>
            <a:r>
              <a:rPr lang="en-US" altLang="ja-JP" sz="900" dirty="0">
                <a:latin typeface="メイリオ" panose="020B0604030504040204" pitchFamily="50" charset="-128"/>
                <a:ea typeface="メイリオ" panose="020B0604030504040204" pitchFamily="50" charset="-128"/>
              </a:rPr>
              <a:t>#FFFFFF</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アイコン：</a:t>
            </a:r>
            <a:r>
              <a:rPr lang="en-US" altLang="ja-JP" sz="900" dirty="0">
                <a:latin typeface="メイリオ" panose="020B0604030504040204" pitchFamily="50" charset="-128"/>
                <a:ea typeface="メイリオ" panose="020B0604030504040204" pitchFamily="50" charset="-128"/>
              </a:rPr>
              <a:t>#000000</a:t>
            </a:r>
            <a:endParaRPr lang="ja-JP" altLang="en-US" sz="900" dirty="0">
              <a:latin typeface="メイリオ" panose="020B0604030504040204" pitchFamily="50" charset="-128"/>
              <a:ea typeface="メイリオ" panose="020B0604030504040204" pitchFamily="50" charset="-128"/>
            </a:endParaRPr>
          </a:p>
        </p:txBody>
      </p:sp>
      <p:sp>
        <p:nvSpPr>
          <p:cNvPr id="21" name="吹き出し: 折線 (強調線付き) 47">
            <a:extLst>
              <a:ext uri="{FF2B5EF4-FFF2-40B4-BE49-F238E27FC236}">
                <a16:creationId xmlns:a16="http://schemas.microsoft.com/office/drawing/2014/main" id="{81D4D891-FD9D-4616-BEE4-9D49CA65DDB9}"/>
              </a:ext>
            </a:extLst>
          </p:cNvPr>
          <p:cNvSpPr/>
          <p:nvPr userDrawn="1"/>
        </p:nvSpPr>
        <p:spPr bwMode="auto">
          <a:xfrm>
            <a:off x="2438847" y="1771935"/>
            <a:ext cx="1423627" cy="792088"/>
          </a:xfrm>
          <a:prstGeom prst="accentCallout2">
            <a:avLst>
              <a:gd name="adj1" fmla="val 10332"/>
              <a:gd name="adj2" fmla="val -8333"/>
              <a:gd name="adj3" fmla="val 11535"/>
              <a:gd name="adj4" fmla="val -18674"/>
              <a:gd name="adj5" fmla="val 21635"/>
              <a:gd name="adj6" fmla="val -29409"/>
            </a:avLst>
          </a:prstGeom>
          <a:noFill/>
          <a:ln w="12700" cap="flat" cmpd="sng" algn="ctr">
            <a:solidFill>
              <a:schemeClr val="tx1"/>
            </a:solidFill>
            <a:prstDash val="solid"/>
            <a:round/>
            <a:headEnd type="none" w="med" len="med"/>
            <a:tailEnd type="arrow"/>
          </a:ln>
          <a:effectLst>
            <a:glow rad="25400">
              <a:schemeClr val="bg1"/>
            </a:glow>
          </a:effectLst>
        </p:spPr>
        <p:txBody>
          <a:bodyPr rtlCol="0" anchor="ctr"/>
          <a:lstStyle/>
          <a:p>
            <a:r>
              <a:rPr lang="ja-JP" altLang="en-US" sz="900" b="1" dirty="0" smtClean="0">
                <a:latin typeface="メイリオ" panose="020B0604030504040204" pitchFamily="50" charset="-128"/>
                <a:ea typeface="メイリオ" panose="020B0604030504040204" pitchFamily="50" charset="-128"/>
              </a:rPr>
              <a:t>②登録</a:t>
            </a:r>
            <a:r>
              <a:rPr lang="ja-JP" altLang="en-US" sz="900" b="1" dirty="0">
                <a:latin typeface="メイリオ" panose="020B0604030504040204" pitchFamily="50" charset="-128"/>
                <a:ea typeface="メイリオ" panose="020B0604030504040204" pitchFamily="50" charset="-128"/>
              </a:rPr>
              <a:t>ボタンエリア</a:t>
            </a:r>
            <a:r>
              <a:rPr lang="en-US" altLang="ja-JP" sz="900" b="1" dirty="0">
                <a:latin typeface="メイリオ" panose="020B0604030504040204" pitchFamily="50" charset="-128"/>
                <a:ea typeface="メイリオ" panose="020B0604030504040204" pitchFamily="50" charset="-128"/>
              </a:rPr>
              <a:t/>
            </a:r>
            <a:br>
              <a:rPr lang="en-US" altLang="ja-JP" sz="900" b="1" dirty="0">
                <a:latin typeface="メイリオ" panose="020B0604030504040204" pitchFamily="50" charset="-128"/>
                <a:ea typeface="メイリオ" panose="020B0604030504040204" pitchFamily="50" charset="-128"/>
              </a:rPr>
            </a:b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初期カラー</a:t>
            </a:r>
            <a:r>
              <a:rPr lang="en-US" altLang="ja-JP" sz="900" dirty="0">
                <a:latin typeface="メイリオ" panose="020B0604030504040204" pitchFamily="50" charset="-128"/>
                <a:ea typeface="メイリオ" panose="020B0604030504040204" pitchFamily="50" charset="-128"/>
              </a:rPr>
              <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背景：</a:t>
            </a:r>
            <a:r>
              <a:rPr lang="en-US" altLang="ja-JP" sz="900" dirty="0">
                <a:latin typeface="メイリオ" panose="020B0604030504040204" pitchFamily="50" charset="-128"/>
                <a:ea typeface="メイリオ" panose="020B0604030504040204" pitchFamily="50" charset="-128"/>
              </a:rPr>
              <a:t>#F2F2F2</a:t>
            </a:r>
          </a:p>
          <a:p>
            <a:r>
              <a:rPr lang="ja-JP" altLang="en-US" sz="900" dirty="0">
                <a:latin typeface="メイリオ" panose="020B0604030504040204" pitchFamily="50" charset="-128"/>
                <a:ea typeface="メイリオ" panose="020B0604030504040204" pitchFamily="50" charset="-128"/>
              </a:rPr>
              <a:t>文字：</a:t>
            </a:r>
            <a:r>
              <a:rPr lang="en-US" altLang="ja-JP" sz="900" dirty="0">
                <a:latin typeface="メイリオ" panose="020B0604030504040204" pitchFamily="50" charset="-128"/>
                <a:ea typeface="メイリオ" panose="020B0604030504040204" pitchFamily="50" charset="-128"/>
              </a:rPr>
              <a:t>#000000</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ボタン：</a:t>
            </a:r>
            <a:r>
              <a:rPr lang="en-US" altLang="ja-JP" sz="900" dirty="0">
                <a:latin typeface="メイリオ" panose="020B0604030504040204" pitchFamily="50" charset="-128"/>
                <a:ea typeface="メイリオ" panose="020B0604030504040204" pitchFamily="50" charset="-128"/>
              </a:rPr>
              <a:t>#FE7E54</a:t>
            </a:r>
            <a:endParaRPr lang="ja-JP" altLang="en-US" sz="900" dirty="0">
              <a:latin typeface="メイリオ" panose="020B0604030504040204" pitchFamily="50" charset="-128"/>
              <a:ea typeface="メイリオ" panose="020B0604030504040204" pitchFamily="50" charset="-128"/>
            </a:endParaRPr>
          </a:p>
        </p:txBody>
      </p:sp>
      <p:sp>
        <p:nvSpPr>
          <p:cNvPr id="26" name="吹き出し: 折線 (強調線付き) 24">
            <a:extLst>
              <a:ext uri="{FF2B5EF4-FFF2-40B4-BE49-F238E27FC236}">
                <a16:creationId xmlns:a16="http://schemas.microsoft.com/office/drawing/2014/main" id="{5A421257-99EA-4FC9-9204-2EF970187C20}"/>
              </a:ext>
            </a:extLst>
          </p:cNvPr>
          <p:cNvSpPr/>
          <p:nvPr userDrawn="1"/>
        </p:nvSpPr>
        <p:spPr bwMode="auto">
          <a:xfrm>
            <a:off x="2465223" y="2633333"/>
            <a:ext cx="1771783" cy="612068"/>
          </a:xfrm>
          <a:prstGeom prst="accentCallout2">
            <a:avLst>
              <a:gd name="adj1" fmla="val 18750"/>
              <a:gd name="adj2" fmla="val -8333"/>
              <a:gd name="adj3" fmla="val 18750"/>
              <a:gd name="adj4" fmla="val -16667"/>
              <a:gd name="adj5" fmla="val -65181"/>
              <a:gd name="adj6" fmla="val -25410"/>
            </a:avLst>
          </a:prstGeom>
          <a:noFill/>
          <a:ln w="12700" cap="flat" cmpd="sng" algn="ctr">
            <a:solidFill>
              <a:schemeClr val="tx1"/>
            </a:solidFill>
            <a:prstDash val="solid"/>
            <a:round/>
            <a:headEnd type="none" w="med" len="med"/>
            <a:tailEnd type="arrow"/>
          </a:ln>
          <a:effectLst>
            <a:glow rad="25400">
              <a:schemeClr val="bg1"/>
            </a:glow>
          </a:effectLst>
        </p:spPr>
        <p:txBody>
          <a:bodyPr rtlCol="0" anchor="ctr"/>
          <a:lstStyle/>
          <a:p>
            <a:r>
              <a:rPr lang="ja-JP" altLang="en-US" sz="900" b="1" dirty="0" smtClean="0">
                <a:latin typeface="メイリオ" panose="020B0604030504040204" pitchFamily="50" charset="-128"/>
                <a:ea typeface="メイリオ" panose="020B0604030504040204" pitchFamily="50" charset="-128"/>
              </a:rPr>
              <a:t>③</a:t>
            </a:r>
            <a:r>
              <a:rPr lang="ja-JP" altLang="en-US" sz="800" b="1" dirty="0" smtClean="0">
                <a:latin typeface="メイリオ" panose="020B0604030504040204" pitchFamily="50" charset="-128"/>
                <a:ea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rPr>
              <a:t>CARD</a:t>
            </a:r>
            <a:r>
              <a:rPr lang="ja-JP" altLang="en-US" sz="800" b="1" dirty="0">
                <a:latin typeface="メイリオ" panose="020B0604030504040204" pitchFamily="50" charset="-128"/>
                <a:ea typeface="メイリオ" panose="020B0604030504040204" pitchFamily="50" charset="-128"/>
              </a:rPr>
              <a:t>」サブメニューエリア</a:t>
            </a:r>
            <a:r>
              <a:rPr lang="en-US" altLang="ja-JP" sz="900" b="1" dirty="0">
                <a:latin typeface="メイリオ" panose="020B0604030504040204" pitchFamily="50" charset="-128"/>
                <a:ea typeface="メイリオ" panose="020B0604030504040204" pitchFamily="50" charset="-128"/>
              </a:rPr>
              <a:t/>
            </a:r>
            <a:br>
              <a:rPr lang="en-US" altLang="ja-JP" sz="900" b="1" dirty="0">
                <a:latin typeface="メイリオ" panose="020B0604030504040204" pitchFamily="50" charset="-128"/>
                <a:ea typeface="メイリオ" panose="020B0604030504040204" pitchFamily="50" charset="-128"/>
              </a:rPr>
            </a:b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初期カラー</a:t>
            </a:r>
            <a:r>
              <a:rPr lang="en-US" altLang="ja-JP" sz="900" dirty="0">
                <a:latin typeface="メイリオ" panose="020B0604030504040204" pitchFamily="50" charset="-128"/>
                <a:ea typeface="メイリオ" panose="020B0604030504040204" pitchFamily="50" charset="-128"/>
              </a:rPr>
              <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背景：</a:t>
            </a:r>
            <a:r>
              <a:rPr lang="en-US" altLang="ja-JP" sz="900" dirty="0">
                <a:latin typeface="メイリオ" panose="020B0604030504040204" pitchFamily="50" charset="-128"/>
                <a:ea typeface="メイリオ" panose="020B0604030504040204" pitchFamily="50" charset="-128"/>
              </a:rPr>
              <a:t>#000000</a:t>
            </a:r>
          </a:p>
          <a:p>
            <a:r>
              <a:rPr lang="ja-JP" altLang="en-US" sz="900" dirty="0">
                <a:latin typeface="メイリオ" panose="020B0604030504040204" pitchFamily="50" charset="-128"/>
                <a:ea typeface="メイリオ" panose="020B0604030504040204" pitchFamily="50" charset="-128"/>
              </a:rPr>
              <a:t>文字：</a:t>
            </a:r>
            <a:r>
              <a:rPr lang="en-US" altLang="ja-JP" sz="900" dirty="0">
                <a:latin typeface="メイリオ" panose="020B0604030504040204" pitchFamily="50" charset="-128"/>
                <a:ea typeface="メイリオ" panose="020B0604030504040204" pitchFamily="50" charset="-128"/>
              </a:rPr>
              <a:t>#FFFFFF</a:t>
            </a:r>
            <a:endParaRPr lang="ja-JP" altLang="en-US" sz="9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1BCAAF72-5639-4022-819B-EA503F514F19}"/>
              </a:ext>
            </a:extLst>
          </p:cNvPr>
          <p:cNvSpPr txBox="1"/>
          <p:nvPr userDrawn="1"/>
        </p:nvSpPr>
        <p:spPr>
          <a:xfrm>
            <a:off x="4102546" y="929378"/>
            <a:ext cx="5963022" cy="7489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ヘッダー領域のデザインを指定ください。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ヘッダーロゴにつきましては、サイズ指定はございません。</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適宜制作時に調整します。</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11" name="正方形/長方形 10">
            <a:extLst>
              <a:ext uri="{FF2B5EF4-FFF2-40B4-BE49-F238E27FC236}">
                <a16:creationId xmlns:a16="http://schemas.microsoft.com/office/drawing/2014/main" id="{42C33242-9178-4FE7-A529-0C29DEC59D78}"/>
              </a:ext>
            </a:extLst>
          </p:cNvPr>
          <p:cNvSpPr/>
          <p:nvPr userDrawn="1"/>
        </p:nvSpPr>
        <p:spPr>
          <a:xfrm>
            <a:off x="247650" y="1905000"/>
            <a:ext cx="1762125"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42C33242-9178-4FE7-A529-0C29DEC59D78}"/>
              </a:ext>
            </a:extLst>
          </p:cNvPr>
          <p:cNvSpPr/>
          <p:nvPr userDrawn="1"/>
        </p:nvSpPr>
        <p:spPr>
          <a:xfrm>
            <a:off x="247650" y="2076449"/>
            <a:ext cx="1762125" cy="191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1BCAAF72-5639-4022-819B-EA503F514F19}"/>
              </a:ext>
            </a:extLst>
          </p:cNvPr>
          <p:cNvSpPr txBox="1"/>
          <p:nvPr userDrawn="1"/>
        </p:nvSpPr>
        <p:spPr>
          <a:xfrm>
            <a:off x="2013294" y="1666900"/>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①</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18" name="テキスト ボックス 17">
            <a:extLst>
              <a:ext uri="{FF2B5EF4-FFF2-40B4-BE49-F238E27FC236}">
                <a16:creationId xmlns:a16="http://schemas.microsoft.com/office/drawing/2014/main" id="{1BCAAF72-5639-4022-819B-EA503F514F19}"/>
              </a:ext>
            </a:extLst>
          </p:cNvPr>
          <p:cNvSpPr txBox="1"/>
          <p:nvPr userDrawn="1"/>
        </p:nvSpPr>
        <p:spPr>
          <a:xfrm>
            <a:off x="2013294" y="1871675"/>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②</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19" name="テキスト ボックス 18">
            <a:extLst>
              <a:ext uri="{FF2B5EF4-FFF2-40B4-BE49-F238E27FC236}">
                <a16:creationId xmlns:a16="http://schemas.microsoft.com/office/drawing/2014/main" id="{1BCAAF72-5639-4022-819B-EA503F514F19}"/>
              </a:ext>
            </a:extLst>
          </p:cNvPr>
          <p:cNvSpPr txBox="1"/>
          <p:nvPr userDrawn="1"/>
        </p:nvSpPr>
        <p:spPr>
          <a:xfrm>
            <a:off x="2013294" y="2041197"/>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③</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37135385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pic>
        <p:nvPicPr>
          <p:cNvPr id="4" name="Picture 3">
            <a:extLst>
              <a:ext uri="{FF2B5EF4-FFF2-40B4-BE49-F238E27FC236}">
                <a16:creationId xmlns:a16="http://schemas.microsoft.com/office/drawing/2014/main" id="{A0DB2557-7F83-464A-ACD8-3384D18882B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5960" y="836712"/>
            <a:ext cx="2859948" cy="570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a16="http://schemas.microsoft.com/office/drawing/2014/main" id="{E17EBFF4-E0FB-47CD-BEA7-E5C0FF52C145}"/>
              </a:ext>
            </a:extLst>
          </p:cNvPr>
          <p:cNvSpPr/>
          <p:nvPr userDrawn="1"/>
        </p:nvSpPr>
        <p:spPr>
          <a:xfrm>
            <a:off x="481234" y="5402154"/>
            <a:ext cx="2455542" cy="403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1BCAAF72-5639-4022-819B-EA503F514F19}"/>
              </a:ext>
            </a:extLst>
          </p:cNvPr>
          <p:cNvSpPr txBox="1"/>
          <p:nvPr userDrawn="1"/>
        </p:nvSpPr>
        <p:spPr>
          <a:xfrm>
            <a:off x="3216074" y="826443"/>
            <a:ext cx="6622599" cy="9643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フッターメニューの希望名称と使用する機能を入力ください。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フッターのメニューを外部リンクとしたい場合は</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　外部</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リンク</a:t>
            </a:r>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URL</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もご記入ください。</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1" dirty="0" smtClean="0">
                <a:latin typeface="メイリオ" panose="020B0604030504040204" pitchFamily="50" charset="-128"/>
                <a:ea typeface="メイリオ" panose="020B0604030504040204" pitchFamily="50" charset="-128"/>
                <a:cs typeface="ヒラギノ角ゴ ProN W3"/>
                <a:sym typeface="ヒラギノ角ゴ ProN W3"/>
              </a:rPr>
              <a:t>※CARD</a:t>
            </a:r>
            <a:r>
              <a:rPr lang="ja-JP" altLang="en-US" sz="1400" b="1" dirty="0" smtClean="0">
                <a:latin typeface="メイリオ" panose="020B0604030504040204" pitchFamily="50" charset="-128"/>
                <a:ea typeface="メイリオ" panose="020B0604030504040204" pitchFamily="50" charset="-128"/>
                <a:cs typeface="ヒラギノ角ゴ ProN W3"/>
                <a:sym typeface="ヒラギノ角ゴ ProN W3"/>
              </a:rPr>
              <a:t>機能は必ずご選択ください。</a:t>
            </a:r>
            <a:endParaRPr lang="en-US" altLang="ja-JP" sz="1400" b="1" dirty="0" smtClean="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7" name="テキスト ボックス 6">
            <a:extLst>
              <a:ext uri="{FF2B5EF4-FFF2-40B4-BE49-F238E27FC236}">
                <a16:creationId xmlns:a16="http://schemas.microsoft.com/office/drawing/2014/main" id="{1BCAAF72-5639-4022-819B-EA503F514F19}"/>
              </a:ext>
            </a:extLst>
          </p:cNvPr>
          <p:cNvSpPr txBox="1"/>
          <p:nvPr userDrawn="1"/>
        </p:nvSpPr>
        <p:spPr>
          <a:xfrm>
            <a:off x="632520" y="5127200"/>
            <a:ext cx="2376264"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dirty="0">
                <a:solidFill>
                  <a:srgbClr val="FF0000"/>
                </a:solidFill>
                <a:latin typeface="+mj-ea"/>
                <a:ea typeface="+mj-ea"/>
                <a:cs typeface="ヒラギノ角ゴ ProN W3"/>
                <a:sym typeface="ヒラギノ角ゴ ProN W3"/>
              </a:rPr>
              <a:t>①　 </a:t>
            </a:r>
            <a:r>
              <a:rPr lang="ja-JP" altLang="en-US" sz="1400" dirty="0" smtClean="0">
                <a:solidFill>
                  <a:srgbClr val="FF0000"/>
                </a:solidFill>
                <a:latin typeface="+mj-ea"/>
                <a:ea typeface="+mj-ea"/>
                <a:cs typeface="ヒラギノ角ゴ ProN W3"/>
                <a:sym typeface="ヒラギノ角ゴ ProN W3"/>
              </a:rPr>
              <a:t>②</a:t>
            </a:r>
            <a:r>
              <a:rPr lang="ja-JP" altLang="en-US" sz="1400" dirty="0">
                <a:solidFill>
                  <a:srgbClr val="FF0000"/>
                </a:solidFill>
                <a:latin typeface="+mj-ea"/>
                <a:ea typeface="+mj-ea"/>
                <a:cs typeface="ヒラギノ角ゴ ProN W3"/>
                <a:sym typeface="ヒラギノ角ゴ ProN W3"/>
              </a:rPr>
              <a:t>　 </a:t>
            </a:r>
            <a:r>
              <a:rPr lang="ja-JP" altLang="en-US" sz="1400" dirty="0" smtClean="0">
                <a:solidFill>
                  <a:srgbClr val="FF0000"/>
                </a:solidFill>
                <a:latin typeface="+mj-ea"/>
                <a:ea typeface="+mj-ea"/>
                <a:cs typeface="ヒラギノ角ゴ ProN W3"/>
                <a:sym typeface="ヒラギノ角ゴ ProN W3"/>
              </a:rPr>
              <a:t> ③</a:t>
            </a:r>
            <a:r>
              <a:rPr lang="ja-JP" altLang="en-US" sz="1400" dirty="0">
                <a:solidFill>
                  <a:srgbClr val="FF0000"/>
                </a:solidFill>
                <a:latin typeface="+mj-ea"/>
                <a:ea typeface="+mj-ea"/>
                <a:cs typeface="ヒラギノ角ゴ ProN W3"/>
                <a:sym typeface="ヒラギノ角ゴ ProN W3"/>
              </a:rPr>
              <a:t>　</a:t>
            </a:r>
            <a:r>
              <a:rPr lang="ja-JP" altLang="en-US" sz="1400" dirty="0" smtClean="0">
                <a:solidFill>
                  <a:srgbClr val="FF0000"/>
                </a:solidFill>
                <a:latin typeface="+mj-ea"/>
                <a:ea typeface="+mj-ea"/>
                <a:cs typeface="ヒラギノ角ゴ ProN W3"/>
                <a:sym typeface="ヒラギノ角ゴ ProN W3"/>
              </a:rPr>
              <a:t>  ④</a:t>
            </a:r>
            <a:r>
              <a:rPr lang="ja-JP" altLang="en-US" sz="1400" dirty="0">
                <a:solidFill>
                  <a:srgbClr val="FF0000"/>
                </a:solidFill>
                <a:latin typeface="+mj-ea"/>
                <a:ea typeface="+mj-ea"/>
                <a:cs typeface="ヒラギノ角ゴ ProN W3"/>
                <a:sym typeface="ヒラギノ角ゴ ProN W3"/>
              </a:rPr>
              <a:t>　  ⑤</a:t>
            </a:r>
          </a:p>
        </p:txBody>
      </p:sp>
    </p:spTree>
    <p:extLst>
      <p:ext uri="{BB962C8B-B14F-4D97-AF65-F5344CB8AC3E}">
        <p14:creationId xmlns:p14="http://schemas.microsoft.com/office/powerpoint/2010/main" val="15776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pic>
        <p:nvPicPr>
          <p:cNvPr id="8" name="Picture 3">
            <a:extLst>
              <a:ext uri="{FF2B5EF4-FFF2-40B4-BE49-F238E27FC236}">
                <a16:creationId xmlns:a16="http://schemas.microsoft.com/office/drawing/2014/main" id="{A0DB2557-7F83-464A-ACD8-3384D18882B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49" t="80776" r="11999" b="14175"/>
          <a:stretch/>
        </p:blipFill>
        <p:spPr bwMode="auto">
          <a:xfrm>
            <a:off x="240834" y="3076528"/>
            <a:ext cx="4583509" cy="59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a:extLst>
              <a:ext uri="{FF2B5EF4-FFF2-40B4-BE49-F238E27FC236}">
                <a16:creationId xmlns:a16="http://schemas.microsoft.com/office/drawing/2014/main" id="{1BCAAF72-5639-4022-819B-EA503F514F19}"/>
              </a:ext>
            </a:extLst>
          </p:cNvPr>
          <p:cNvSpPr txBox="1"/>
          <p:nvPr userDrawn="1"/>
        </p:nvSpPr>
        <p:spPr>
          <a:xfrm>
            <a:off x="56456" y="918505"/>
            <a:ext cx="9811709" cy="17184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フッターメニューの希望アイコンの指定をお願いします。</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300" b="0" dirty="0">
                <a:latin typeface="メイリオ" panose="020B0604030504040204" pitchFamily="50" charset="-128"/>
                <a:ea typeface="メイリオ" panose="020B0604030504040204" pitchFamily="50" charset="-128"/>
                <a:cs typeface="ヒラギノ角ゴ ProN W3"/>
                <a:sym typeface="ヒラギノ角ゴ ProN W3"/>
              </a:rPr>
              <a:t>お客様にて画像を用意いただく場合は、その画像ファイル名を下記に記載の上、サポート担当に画像ファイルを送付ください。</a:t>
            </a:r>
            <a:endPar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300" b="0" dirty="0">
                <a:latin typeface="メイリオ" panose="020B0604030504040204" pitchFamily="50" charset="-128"/>
                <a:ea typeface="メイリオ" panose="020B0604030504040204" pitchFamily="50" charset="-128"/>
                <a:cs typeface="ヒラギノ角ゴ ProN W3"/>
                <a:sym typeface="ヒラギノ角ゴ ProN W3"/>
              </a:rPr>
              <a:t>下記サイトからアイコン画像を選択される場合は、そのアイコンの</a:t>
            </a:r>
            <a:r>
              <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rPr>
              <a:t>URL</a:t>
            </a:r>
            <a:r>
              <a:rPr lang="ja-JP" altLang="en-US" sz="1300" b="0" dirty="0">
                <a:latin typeface="メイリオ" panose="020B0604030504040204" pitchFamily="50" charset="-128"/>
                <a:ea typeface="メイリオ" panose="020B0604030504040204" pitchFamily="50" charset="-128"/>
                <a:cs typeface="ヒラギノ角ゴ ProN W3"/>
                <a:sym typeface="ヒラギノ角ゴ ProN W3"/>
              </a:rPr>
              <a:t>を下記に記載ください。</a:t>
            </a:r>
            <a:endPar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300" b="0" dirty="0">
                <a:latin typeface="メイリオ" panose="020B0604030504040204" pitchFamily="50" charset="-128"/>
                <a:ea typeface="メイリオ" panose="020B0604030504040204" pitchFamily="50" charset="-128"/>
                <a:cs typeface="ヒラギノ角ゴ ProN W3"/>
                <a:sym typeface="ヒラギノ角ゴ ProN W3"/>
              </a:rPr>
              <a:t>参考サイト</a:t>
            </a:r>
            <a:r>
              <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endPar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endPar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endParaRPr>
          </a:p>
          <a:p>
            <a:pPr marL="0" marR="0" lvl="0" indent="0" algn="l" defTabSz="584140" rtl="0" eaLnBrk="1" fontAlgn="auto" latinLnBrk="1" hangingPunct="0">
              <a:lnSpc>
                <a:spcPct val="100000"/>
              </a:lnSpc>
              <a:spcBef>
                <a:spcPts val="0"/>
              </a:spcBef>
              <a:spcAft>
                <a:spcPts val="0"/>
              </a:spcAft>
              <a:buClrTx/>
              <a:buSzTx/>
              <a:buFontTx/>
              <a:buNone/>
              <a:tabLst/>
              <a:defRPr/>
            </a:pPr>
            <a:r>
              <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300" b="0" dirty="0">
                <a:latin typeface="メイリオ" panose="020B0604030504040204" pitchFamily="50" charset="-128"/>
                <a:ea typeface="メイリオ" panose="020B0604030504040204" pitchFamily="50" charset="-128"/>
                <a:cs typeface="ヒラギノ角ゴ ProN W3"/>
                <a:sym typeface="ヒラギノ角ゴ ProN W3"/>
              </a:rPr>
              <a:t>アイコンの指定がない場合は、サポート担当にその旨をお伝えください。</a:t>
            </a:r>
            <a:endPar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endParaRPr>
          </a:p>
          <a:p>
            <a:pPr marL="0" marR="0" lvl="0" indent="0" algn="l" defTabSz="584140" rtl="0" eaLnBrk="1" fontAlgn="auto" latinLnBrk="1" hangingPunct="0">
              <a:lnSpc>
                <a:spcPct val="100000"/>
              </a:lnSpc>
              <a:spcBef>
                <a:spcPts val="0"/>
              </a:spcBef>
              <a:spcAft>
                <a:spcPts val="0"/>
              </a:spcAft>
              <a:buClrTx/>
              <a:buSzTx/>
              <a:buFontTx/>
              <a:buNone/>
              <a:tabLst/>
              <a:defRPr/>
            </a:pPr>
            <a:r>
              <a:rPr lang="ja-JP" altLang="en-US" sz="1300" b="0" dirty="0">
                <a:latin typeface="メイリオ" panose="020B0604030504040204" pitchFamily="50" charset="-128"/>
                <a:ea typeface="メイリオ" panose="020B0604030504040204" pitchFamily="50" charset="-128"/>
                <a:cs typeface="ヒラギノ角ゴ ProN W3"/>
                <a:sym typeface="ヒラギノ角ゴ ProN W3"/>
              </a:rPr>
              <a:t>　ページ名に適したアイコンデザインを弊社にてご用意し制作いたします。</a:t>
            </a:r>
            <a:endParaRPr lang="en-US" altLang="ja-JP" sz="1300" b="0" dirty="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10" name="テキスト ボックス 9">
            <a:extLst>
              <a:ext uri="{FF2B5EF4-FFF2-40B4-BE49-F238E27FC236}">
                <a16:creationId xmlns:a16="http://schemas.microsoft.com/office/drawing/2014/main" id="{1BCAAF72-5639-4022-819B-EA503F514F19}"/>
              </a:ext>
            </a:extLst>
          </p:cNvPr>
          <p:cNvSpPr txBox="1"/>
          <p:nvPr userDrawn="1"/>
        </p:nvSpPr>
        <p:spPr>
          <a:xfrm>
            <a:off x="429532" y="2802619"/>
            <a:ext cx="4541374" cy="4103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2000" dirty="0">
                <a:solidFill>
                  <a:srgbClr val="FF0000"/>
                </a:solidFill>
                <a:latin typeface="+mj-ea"/>
                <a:ea typeface="+mj-ea"/>
                <a:cs typeface="ヒラギノ角ゴ ProN W3"/>
                <a:sym typeface="ヒラギノ角ゴ ProN W3"/>
              </a:rPr>
              <a:t>①　</a:t>
            </a:r>
            <a:r>
              <a:rPr lang="ja-JP" altLang="en-US" sz="2000" baseline="0" dirty="0" smtClean="0">
                <a:solidFill>
                  <a:srgbClr val="FF0000"/>
                </a:solidFill>
                <a:latin typeface="+mj-ea"/>
                <a:ea typeface="+mj-ea"/>
                <a:cs typeface="ヒラギノ角ゴ ProN W3"/>
                <a:sym typeface="ヒラギノ角ゴ ProN W3"/>
              </a:rPr>
              <a:t>  </a:t>
            </a:r>
            <a:r>
              <a:rPr lang="ja-JP" altLang="en-US" sz="2000" dirty="0" smtClean="0">
                <a:solidFill>
                  <a:srgbClr val="FF0000"/>
                </a:solidFill>
                <a:latin typeface="+mj-ea"/>
                <a:ea typeface="+mj-ea"/>
                <a:cs typeface="ヒラギノ角ゴ ProN W3"/>
                <a:sym typeface="ヒラギノ角ゴ ProN W3"/>
              </a:rPr>
              <a:t>　②</a:t>
            </a:r>
            <a:r>
              <a:rPr lang="ja-JP" altLang="en-US" sz="2000" dirty="0">
                <a:solidFill>
                  <a:srgbClr val="FF0000"/>
                </a:solidFill>
                <a:latin typeface="+mj-ea"/>
                <a:ea typeface="+mj-ea"/>
                <a:cs typeface="ヒラギノ角ゴ ProN W3"/>
                <a:sym typeface="ヒラギノ角ゴ ProN W3"/>
              </a:rPr>
              <a:t>　　</a:t>
            </a:r>
            <a:r>
              <a:rPr lang="ja-JP" altLang="en-US" sz="2000" dirty="0" smtClean="0">
                <a:solidFill>
                  <a:srgbClr val="FF0000"/>
                </a:solidFill>
                <a:latin typeface="+mj-ea"/>
                <a:ea typeface="+mj-ea"/>
                <a:cs typeface="ヒラギノ角ゴ ProN W3"/>
                <a:sym typeface="ヒラギノ角ゴ ProN W3"/>
              </a:rPr>
              <a:t>   ③</a:t>
            </a:r>
            <a:r>
              <a:rPr lang="ja-JP" altLang="en-US" sz="2000" dirty="0">
                <a:solidFill>
                  <a:srgbClr val="FF0000"/>
                </a:solidFill>
                <a:latin typeface="+mj-ea"/>
                <a:ea typeface="+mj-ea"/>
                <a:cs typeface="ヒラギノ角ゴ ProN W3"/>
                <a:sym typeface="ヒラギノ角ゴ ProN W3"/>
              </a:rPr>
              <a:t>　　</a:t>
            </a:r>
            <a:r>
              <a:rPr lang="ja-JP" altLang="en-US" sz="2000" baseline="0" dirty="0">
                <a:solidFill>
                  <a:srgbClr val="FF0000"/>
                </a:solidFill>
                <a:latin typeface="+mj-ea"/>
                <a:ea typeface="+mj-ea"/>
                <a:cs typeface="ヒラギノ角ゴ ProN W3"/>
                <a:sym typeface="ヒラギノ角ゴ ProN W3"/>
              </a:rPr>
              <a:t> </a:t>
            </a:r>
            <a:r>
              <a:rPr lang="ja-JP" altLang="en-US" sz="2000" baseline="0" dirty="0" smtClean="0">
                <a:solidFill>
                  <a:srgbClr val="FF0000"/>
                </a:solidFill>
                <a:latin typeface="+mj-ea"/>
                <a:ea typeface="+mj-ea"/>
                <a:cs typeface="ヒラギノ角ゴ ProN W3"/>
                <a:sym typeface="ヒラギノ角ゴ ProN W3"/>
              </a:rPr>
              <a:t> </a:t>
            </a:r>
            <a:r>
              <a:rPr lang="ja-JP" altLang="en-US" sz="2000" dirty="0" smtClean="0">
                <a:solidFill>
                  <a:srgbClr val="FF0000"/>
                </a:solidFill>
                <a:latin typeface="+mj-ea"/>
                <a:ea typeface="+mj-ea"/>
                <a:cs typeface="ヒラギノ角ゴ ProN W3"/>
                <a:sym typeface="ヒラギノ角ゴ ProN W3"/>
              </a:rPr>
              <a:t>④</a:t>
            </a:r>
            <a:r>
              <a:rPr lang="ja-JP" altLang="en-US" sz="2000" dirty="0">
                <a:solidFill>
                  <a:srgbClr val="FF0000"/>
                </a:solidFill>
                <a:latin typeface="+mj-ea"/>
                <a:ea typeface="+mj-ea"/>
                <a:cs typeface="ヒラギノ角ゴ ProN W3"/>
                <a:sym typeface="ヒラギノ角ゴ ProN W3"/>
              </a:rPr>
              <a:t>　　</a:t>
            </a:r>
            <a:r>
              <a:rPr lang="ja-JP" altLang="en-US" sz="2000" dirty="0" smtClean="0">
                <a:solidFill>
                  <a:srgbClr val="FF0000"/>
                </a:solidFill>
                <a:latin typeface="+mj-ea"/>
                <a:ea typeface="+mj-ea"/>
                <a:cs typeface="ヒラギノ角ゴ ProN W3"/>
                <a:sym typeface="ヒラギノ角ゴ ProN W3"/>
              </a:rPr>
              <a:t>  ⑤</a:t>
            </a:r>
            <a:endParaRPr lang="ja-JP" altLang="en-US" sz="2000" dirty="0">
              <a:solidFill>
                <a:srgbClr val="FF0000"/>
              </a:solidFill>
              <a:latin typeface="+mj-ea"/>
              <a:ea typeface="+mj-ea"/>
              <a:cs typeface="ヒラギノ角ゴ ProN W3"/>
              <a:sym typeface="ヒラギノ角ゴ ProN W3"/>
            </a:endParaRPr>
          </a:p>
        </p:txBody>
      </p:sp>
      <p:sp>
        <p:nvSpPr>
          <p:cNvPr id="11" name="正方形/長方形 10">
            <a:extLst>
              <a:ext uri="{FF2B5EF4-FFF2-40B4-BE49-F238E27FC236}">
                <a16:creationId xmlns:a16="http://schemas.microsoft.com/office/drawing/2014/main" id="{E17EBFF4-E0FB-47CD-BEA7-E5C0FF52C145}"/>
              </a:ext>
            </a:extLst>
          </p:cNvPr>
          <p:cNvSpPr/>
          <p:nvPr userDrawn="1"/>
        </p:nvSpPr>
        <p:spPr>
          <a:xfrm>
            <a:off x="240834" y="3154304"/>
            <a:ext cx="4653861" cy="61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Picture 3">
            <a:extLst>
              <a:ext uri="{FF2B5EF4-FFF2-40B4-BE49-F238E27FC236}">
                <a16:creationId xmlns:a16="http://schemas.microsoft.com/office/drawing/2014/main" id="{9C66775E-03BD-4FEF-9594-E417BD37300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78924"/>
          <a:stretch/>
        </p:blipFill>
        <p:spPr bwMode="auto">
          <a:xfrm>
            <a:off x="5041258" y="2546446"/>
            <a:ext cx="2792062" cy="117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a:extLst>
              <a:ext uri="{FF2B5EF4-FFF2-40B4-BE49-F238E27FC236}">
                <a16:creationId xmlns:a16="http://schemas.microsoft.com/office/drawing/2014/main" id="{596093D4-404C-4513-B508-EF95DEAF85BD}"/>
              </a:ext>
            </a:extLst>
          </p:cNvPr>
          <p:cNvSpPr txBox="1"/>
          <p:nvPr userDrawn="1"/>
        </p:nvSpPr>
        <p:spPr>
          <a:xfrm>
            <a:off x="7594474" y="3372238"/>
            <a:ext cx="432048" cy="4719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2400" dirty="0">
                <a:solidFill>
                  <a:srgbClr val="FF0000"/>
                </a:solidFill>
                <a:latin typeface="+mj-ea"/>
                <a:ea typeface="+mj-ea"/>
                <a:cs typeface="ヒラギノ角ゴ ProN W3"/>
                <a:sym typeface="ヒラギノ角ゴ ProN W3"/>
              </a:rPr>
              <a:t>⑥</a:t>
            </a:r>
          </a:p>
        </p:txBody>
      </p:sp>
      <p:sp>
        <p:nvSpPr>
          <p:cNvPr id="16" name="正方形/長方形 15">
            <a:extLst>
              <a:ext uri="{FF2B5EF4-FFF2-40B4-BE49-F238E27FC236}">
                <a16:creationId xmlns:a16="http://schemas.microsoft.com/office/drawing/2014/main" id="{E0198CD4-22E5-4ED1-9244-E3AE66A060CF}"/>
              </a:ext>
            </a:extLst>
          </p:cNvPr>
          <p:cNvSpPr/>
          <p:nvPr userDrawn="1"/>
        </p:nvSpPr>
        <p:spPr>
          <a:xfrm>
            <a:off x="7162426" y="3404196"/>
            <a:ext cx="432048" cy="366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67759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9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9" name="テキスト ボックス 8">
            <a:extLst>
              <a:ext uri="{FF2B5EF4-FFF2-40B4-BE49-F238E27FC236}">
                <a16:creationId xmlns:a16="http://schemas.microsoft.com/office/drawing/2014/main" id="{1BCAAF72-5639-4022-819B-EA503F514F19}"/>
              </a:ext>
            </a:extLst>
          </p:cNvPr>
          <p:cNvSpPr txBox="1"/>
          <p:nvPr userDrawn="1"/>
        </p:nvSpPr>
        <p:spPr>
          <a:xfrm>
            <a:off x="56456" y="908720"/>
            <a:ext cx="9811709"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フッターメニューのデザインの色コードを指定をお願いします。</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pic>
        <p:nvPicPr>
          <p:cNvPr id="12" name="Picture 3">
            <a:extLst>
              <a:ext uri="{FF2B5EF4-FFF2-40B4-BE49-F238E27FC236}">
                <a16:creationId xmlns:a16="http://schemas.microsoft.com/office/drawing/2014/main" id="{CAD3CB0D-2D64-48FD-9715-CF905D00E30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16463" y="1344585"/>
            <a:ext cx="2592762" cy="517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吹き出し: 折線 (強調線付き) 24">
            <a:extLst>
              <a:ext uri="{FF2B5EF4-FFF2-40B4-BE49-F238E27FC236}">
                <a16:creationId xmlns:a16="http://schemas.microsoft.com/office/drawing/2014/main" id="{FA51DE73-6503-4006-AA19-648C955F3EA1}"/>
              </a:ext>
            </a:extLst>
          </p:cNvPr>
          <p:cNvSpPr/>
          <p:nvPr userDrawn="1"/>
        </p:nvSpPr>
        <p:spPr bwMode="auto">
          <a:xfrm>
            <a:off x="2865241" y="5013176"/>
            <a:ext cx="1771783" cy="612068"/>
          </a:xfrm>
          <a:prstGeom prst="accentCallout2">
            <a:avLst>
              <a:gd name="adj1" fmla="val 18750"/>
              <a:gd name="adj2" fmla="val -8333"/>
              <a:gd name="adj3" fmla="val 18750"/>
              <a:gd name="adj4" fmla="val -16667"/>
              <a:gd name="adj5" fmla="val 101111"/>
              <a:gd name="adj6" fmla="val -27867"/>
            </a:avLst>
          </a:prstGeom>
          <a:noFill/>
          <a:ln w="12700" cap="flat" cmpd="sng" algn="ctr">
            <a:solidFill>
              <a:schemeClr val="tx1"/>
            </a:solidFill>
            <a:prstDash val="solid"/>
            <a:round/>
            <a:headEnd type="none" w="med" len="med"/>
            <a:tailEnd type="arrow"/>
          </a:ln>
          <a:effectLst>
            <a:glow rad="25400">
              <a:schemeClr val="bg1"/>
            </a:glow>
          </a:effectLst>
        </p:spPr>
        <p:txBody>
          <a:bodyPr rtlCol="0" anchor="ctr"/>
          <a:lstStyle/>
          <a:p>
            <a:r>
              <a:rPr lang="ja-JP" altLang="en-US" sz="900" dirty="0">
                <a:latin typeface="メイリオ" panose="020B0604030504040204" pitchFamily="50" charset="-128"/>
                <a:ea typeface="メイリオ" panose="020B0604030504040204" pitchFamily="50" charset="-128"/>
              </a:rPr>
              <a:t>フッターエリア</a:t>
            </a:r>
            <a:r>
              <a:rPr lang="en-US" altLang="ja-JP" sz="900" dirty="0">
                <a:latin typeface="メイリオ" panose="020B0604030504040204" pitchFamily="50" charset="-128"/>
                <a:ea typeface="メイリオ" panose="020B0604030504040204" pitchFamily="50" charset="-128"/>
              </a:rPr>
              <a:t/>
            </a:r>
            <a:br>
              <a:rPr lang="en-US" altLang="ja-JP" sz="900" dirty="0">
                <a:latin typeface="メイリオ" panose="020B0604030504040204" pitchFamily="50" charset="-128"/>
                <a:ea typeface="メイリオ" panose="020B0604030504040204" pitchFamily="50" charset="-128"/>
              </a:rPr>
            </a:b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初期カラー</a:t>
            </a:r>
            <a:r>
              <a:rPr lang="en-US" altLang="ja-JP" sz="900" dirty="0">
                <a:latin typeface="メイリオ" panose="020B0604030504040204" pitchFamily="50" charset="-128"/>
                <a:ea typeface="メイリオ" panose="020B0604030504040204" pitchFamily="50" charset="-128"/>
              </a:rPr>
              <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背景：</a:t>
            </a:r>
            <a:r>
              <a:rPr lang="en-US" altLang="ja-JP" sz="900" dirty="0">
                <a:latin typeface="メイリオ" panose="020B0604030504040204" pitchFamily="50" charset="-128"/>
                <a:ea typeface="メイリオ" panose="020B0604030504040204" pitchFamily="50" charset="-128"/>
              </a:rPr>
              <a:t>#FFFFFF</a:t>
            </a:r>
          </a:p>
          <a:p>
            <a:r>
              <a:rPr lang="ja-JP" altLang="en-US" sz="900" dirty="0">
                <a:latin typeface="メイリオ" panose="020B0604030504040204" pitchFamily="50" charset="-128"/>
                <a:ea typeface="メイリオ" panose="020B0604030504040204" pitchFamily="50" charset="-128"/>
              </a:rPr>
              <a:t>アイコン：</a:t>
            </a:r>
            <a:r>
              <a:rPr lang="en-US" altLang="ja-JP" sz="900" dirty="0">
                <a:latin typeface="メイリオ" panose="020B0604030504040204" pitchFamily="50" charset="-128"/>
                <a:ea typeface="メイリオ" panose="020B0604030504040204" pitchFamily="50" charset="-128"/>
              </a:rPr>
              <a:t>#000000</a:t>
            </a:r>
          </a:p>
          <a:p>
            <a:r>
              <a:rPr lang="ja-JP" altLang="en-US" sz="900" dirty="0">
                <a:latin typeface="メイリオ" panose="020B0604030504040204" pitchFamily="50" charset="-128"/>
                <a:ea typeface="メイリオ" panose="020B0604030504040204" pitchFamily="50" charset="-128"/>
              </a:rPr>
              <a:t>新着マーク：</a:t>
            </a:r>
            <a:r>
              <a:rPr lang="en-US" altLang="ja-JP" sz="900" dirty="0">
                <a:latin typeface="メイリオ" panose="020B0604030504040204" pitchFamily="50" charset="-128"/>
                <a:ea typeface="メイリオ" panose="020B0604030504040204" pitchFamily="50" charset="-128"/>
              </a:rPr>
              <a:t>#FFBD0D</a:t>
            </a:r>
            <a:endParaRPr lang="ja-JP" altLang="en-US" sz="9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BCAAF72-5639-4022-819B-EA503F514F19}"/>
              </a:ext>
            </a:extLst>
          </p:cNvPr>
          <p:cNvSpPr txBox="1"/>
          <p:nvPr userDrawn="1"/>
        </p:nvSpPr>
        <p:spPr>
          <a:xfrm>
            <a:off x="608955" y="5845052"/>
            <a:ext cx="49102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mj-ea"/>
                <a:ea typeface="+mj-ea"/>
                <a:cs typeface="ヒラギノ角ゴ ProN W3"/>
                <a:sym typeface="ヒラギノ角ゴ ProN W3"/>
              </a:rPr>
              <a:t>①</a:t>
            </a:r>
            <a:endParaRPr lang="ja-JP" altLang="en-US" sz="1200" b="1" dirty="0">
              <a:solidFill>
                <a:srgbClr val="FF0000"/>
              </a:solidFill>
              <a:latin typeface="+mj-ea"/>
              <a:ea typeface="+mj-ea"/>
              <a:cs typeface="ヒラギノ角ゴ ProN W3"/>
              <a:sym typeface="ヒラギノ角ゴ ProN W3"/>
            </a:endParaRPr>
          </a:p>
        </p:txBody>
      </p:sp>
      <p:sp>
        <p:nvSpPr>
          <p:cNvPr id="15" name="正方形/長方形 14">
            <a:extLst>
              <a:ext uri="{FF2B5EF4-FFF2-40B4-BE49-F238E27FC236}">
                <a16:creationId xmlns:a16="http://schemas.microsoft.com/office/drawing/2014/main" id="{0FDDE0FE-7E16-45D9-AA5A-34221A020EB9}"/>
              </a:ext>
            </a:extLst>
          </p:cNvPr>
          <p:cNvSpPr/>
          <p:nvPr userDrawn="1"/>
        </p:nvSpPr>
        <p:spPr>
          <a:xfrm>
            <a:off x="1023481" y="5517233"/>
            <a:ext cx="161540" cy="182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1BCAAF72-5639-4022-819B-EA503F514F19}"/>
              </a:ext>
            </a:extLst>
          </p:cNvPr>
          <p:cNvSpPr txBox="1"/>
          <p:nvPr userDrawn="1"/>
        </p:nvSpPr>
        <p:spPr>
          <a:xfrm>
            <a:off x="1162149" y="5481621"/>
            <a:ext cx="49102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mj-ea"/>
                <a:ea typeface="+mj-ea"/>
                <a:cs typeface="ヒラギノ角ゴ ProN W3"/>
                <a:sym typeface="ヒラギノ角ゴ ProN W3"/>
              </a:rPr>
              <a:t>③</a:t>
            </a:r>
            <a:endParaRPr lang="ja-JP" altLang="en-US" sz="1200" b="1" dirty="0">
              <a:solidFill>
                <a:srgbClr val="FF0000"/>
              </a:solidFill>
              <a:latin typeface="+mj-ea"/>
              <a:ea typeface="+mj-ea"/>
              <a:cs typeface="ヒラギノ角ゴ ProN W3"/>
              <a:sym typeface="ヒラギノ角ゴ ProN W3"/>
            </a:endParaRPr>
          </a:p>
        </p:txBody>
      </p:sp>
      <p:pic>
        <p:nvPicPr>
          <p:cNvPr id="4" name="図 3"/>
          <p:cNvPicPr>
            <a:picLocks noChangeAspect="1"/>
          </p:cNvPicPr>
          <p:nvPr userDrawn="1"/>
        </p:nvPicPr>
        <p:blipFill>
          <a:blip r:embed="rId3"/>
          <a:stretch>
            <a:fillRect/>
          </a:stretch>
        </p:blipFill>
        <p:spPr>
          <a:xfrm>
            <a:off x="347206" y="5553528"/>
            <a:ext cx="423356" cy="274288"/>
          </a:xfrm>
          <a:prstGeom prst="rect">
            <a:avLst/>
          </a:prstGeom>
        </p:spPr>
      </p:pic>
      <p:sp>
        <p:nvSpPr>
          <p:cNvPr id="18" name="正方形/長方形 17">
            <a:extLst>
              <a:ext uri="{FF2B5EF4-FFF2-40B4-BE49-F238E27FC236}">
                <a16:creationId xmlns:a16="http://schemas.microsoft.com/office/drawing/2014/main" id="{0FDDE0FE-7E16-45D9-AA5A-34221A020EB9}"/>
              </a:ext>
            </a:extLst>
          </p:cNvPr>
          <p:cNvSpPr/>
          <p:nvPr userDrawn="1"/>
        </p:nvSpPr>
        <p:spPr>
          <a:xfrm>
            <a:off x="438769" y="5599431"/>
            <a:ext cx="229051" cy="2157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a:extLst>
              <a:ext uri="{FF2B5EF4-FFF2-40B4-BE49-F238E27FC236}">
                <a16:creationId xmlns:a16="http://schemas.microsoft.com/office/drawing/2014/main" id="{0FDDE0FE-7E16-45D9-AA5A-34221A020EB9}"/>
              </a:ext>
            </a:extLst>
          </p:cNvPr>
          <p:cNvSpPr/>
          <p:nvPr userDrawn="1"/>
        </p:nvSpPr>
        <p:spPr>
          <a:xfrm>
            <a:off x="272479" y="5545864"/>
            <a:ext cx="576065" cy="323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1BCAAF72-5639-4022-819B-EA503F514F19}"/>
              </a:ext>
            </a:extLst>
          </p:cNvPr>
          <p:cNvSpPr txBox="1"/>
          <p:nvPr userDrawn="1"/>
        </p:nvSpPr>
        <p:spPr>
          <a:xfrm>
            <a:off x="609259" y="5585161"/>
            <a:ext cx="49102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mj-ea"/>
                <a:ea typeface="+mj-ea"/>
                <a:cs typeface="ヒラギノ角ゴ ProN W3"/>
                <a:sym typeface="ヒラギノ角ゴ ProN W3"/>
              </a:rPr>
              <a:t>②</a:t>
            </a:r>
            <a:endParaRPr lang="ja-JP" altLang="en-US" sz="1200" b="1" dirty="0">
              <a:solidFill>
                <a:srgbClr val="FF0000"/>
              </a:solidFill>
              <a:latin typeface="+mj-ea"/>
              <a:ea typeface="+mj-ea"/>
              <a:cs typeface="ヒラギノ角ゴ ProN W3"/>
              <a:sym typeface="ヒラギノ角ゴ ProN W3"/>
            </a:endParaRPr>
          </a:p>
        </p:txBody>
      </p:sp>
      <p:sp>
        <p:nvSpPr>
          <p:cNvPr id="17" name="吹き出し: 折線 (強調線付き) 24">
            <a:extLst>
              <a:ext uri="{FF2B5EF4-FFF2-40B4-BE49-F238E27FC236}">
                <a16:creationId xmlns:a16="http://schemas.microsoft.com/office/drawing/2014/main" id="{FA51DE73-6503-4006-AA19-648C955F3EA1}"/>
              </a:ext>
            </a:extLst>
          </p:cNvPr>
          <p:cNvSpPr/>
          <p:nvPr userDrawn="1"/>
        </p:nvSpPr>
        <p:spPr bwMode="auto">
          <a:xfrm>
            <a:off x="4448944" y="5631595"/>
            <a:ext cx="1800200" cy="612068"/>
          </a:xfrm>
          <a:prstGeom prst="accentCallout2">
            <a:avLst>
              <a:gd name="adj1" fmla="val 93448"/>
              <a:gd name="adj2" fmla="val -9193"/>
              <a:gd name="adj3" fmla="val 93448"/>
              <a:gd name="adj4" fmla="val -42901"/>
              <a:gd name="adj5" fmla="val 53803"/>
              <a:gd name="adj6" fmla="val -196027"/>
            </a:avLst>
          </a:prstGeom>
          <a:noFill/>
          <a:ln w="12700" cap="flat" cmpd="sng" algn="ctr">
            <a:solidFill>
              <a:schemeClr val="tx1"/>
            </a:solidFill>
            <a:prstDash val="solid"/>
            <a:round/>
            <a:headEnd type="none" w="med" len="med"/>
            <a:tailEnd type="arrow"/>
          </a:ln>
          <a:effectLst>
            <a:glow rad="25400">
              <a:schemeClr val="bg1"/>
            </a:glow>
          </a:effectLst>
        </p:spPr>
        <p:txBody>
          <a:bodyPr rtlCol="0" anchor="b"/>
          <a:lstStyle/>
          <a:p>
            <a:r>
              <a:rPr lang="ja-JP" altLang="en-US" sz="900" dirty="0" smtClean="0">
                <a:latin typeface="メイリオ" panose="020B0604030504040204" pitchFamily="50" charset="-128"/>
                <a:ea typeface="メイリオ" panose="020B0604030504040204" pitchFamily="50" charset="-128"/>
              </a:rPr>
              <a:t>拡大</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0295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3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2" name="テキスト ボックス 11">
            <a:extLst>
              <a:ext uri="{FF2B5EF4-FFF2-40B4-BE49-F238E27FC236}">
                <a16:creationId xmlns:a16="http://schemas.microsoft.com/office/drawing/2014/main" id="{1BCAAF72-5639-4022-819B-EA503F514F19}"/>
              </a:ext>
            </a:extLst>
          </p:cNvPr>
          <p:cNvSpPr txBox="1"/>
          <p:nvPr userDrawn="1"/>
        </p:nvSpPr>
        <p:spPr>
          <a:xfrm>
            <a:off x="3080792" y="796426"/>
            <a:ext cx="6984776" cy="5334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MORE</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ページのメニューの希望名称と使用する機能を入力ください。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※MORE</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のメニューを外部リンクとしたい場合は、外部リンク</a:t>
            </a:r>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URL</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も記入ください。</a:t>
            </a:r>
          </a:p>
        </p:txBody>
      </p:sp>
      <p:grpSp>
        <p:nvGrpSpPr>
          <p:cNvPr id="13" name="グループ化 12">
            <a:extLst>
              <a:ext uri="{FF2B5EF4-FFF2-40B4-BE49-F238E27FC236}">
                <a16:creationId xmlns:a16="http://schemas.microsoft.com/office/drawing/2014/main" id="{4C9C784A-B507-405F-8292-B33ACD9AB126}"/>
              </a:ext>
            </a:extLst>
          </p:cNvPr>
          <p:cNvGrpSpPr/>
          <p:nvPr userDrawn="1"/>
        </p:nvGrpSpPr>
        <p:grpSpPr>
          <a:xfrm>
            <a:off x="416496" y="1063160"/>
            <a:ext cx="2291081" cy="4814113"/>
            <a:chOff x="439737" y="3982915"/>
            <a:chExt cx="2291080" cy="4814113"/>
          </a:xfrm>
        </p:grpSpPr>
        <p:pic>
          <p:nvPicPr>
            <p:cNvPr id="14" name="image.jpeg">
              <a:extLst>
                <a:ext uri="{FF2B5EF4-FFF2-40B4-BE49-F238E27FC236}">
                  <a16:creationId xmlns:a16="http://schemas.microsoft.com/office/drawing/2014/main" id="{94B528DB-2BE7-4959-BE7A-A0DC73EA39B7}"/>
                </a:ext>
              </a:extLst>
            </p:cNvPr>
            <p:cNvPicPr/>
            <p:nvPr/>
          </p:nvPicPr>
          <p:blipFill>
            <a:blip r:embed="rId2"/>
            <a:srcRect l="2967" t="2922" r="60211" b="7467"/>
            <a:stretch>
              <a:fillRect/>
            </a:stretch>
          </p:blipFill>
          <p:spPr>
            <a:xfrm>
              <a:off x="439737" y="3982915"/>
              <a:ext cx="2291080" cy="4814113"/>
            </a:xfrm>
            <a:prstGeom prst="rect">
              <a:avLst/>
            </a:prstGeom>
            <a:ln w="12700">
              <a:miter lim="400000"/>
            </a:ln>
          </p:spPr>
        </p:pic>
        <p:pic>
          <p:nvPicPr>
            <p:cNvPr id="15" name="image.png">
              <a:extLst>
                <a:ext uri="{FF2B5EF4-FFF2-40B4-BE49-F238E27FC236}">
                  <a16:creationId xmlns:a16="http://schemas.microsoft.com/office/drawing/2014/main" id="{56CB469F-6F85-4E3E-BBCA-B31589CC59FE}"/>
                </a:ext>
              </a:extLst>
            </p:cNvPr>
            <p:cNvPicPr/>
            <p:nvPr/>
          </p:nvPicPr>
          <p:blipFill>
            <a:blip r:embed="rId3"/>
            <a:stretch>
              <a:fillRect/>
            </a:stretch>
          </p:blipFill>
          <p:spPr>
            <a:xfrm>
              <a:off x="614770" y="4668104"/>
              <a:ext cx="1941013" cy="3443733"/>
            </a:xfrm>
            <a:prstGeom prst="rect">
              <a:avLst/>
            </a:prstGeom>
            <a:ln w="12700">
              <a:miter lim="400000"/>
            </a:ln>
          </p:spPr>
        </p:pic>
      </p:grpSp>
      <p:pic>
        <p:nvPicPr>
          <p:cNvPr id="16" name="図 15">
            <a:extLst>
              <a:ext uri="{FF2B5EF4-FFF2-40B4-BE49-F238E27FC236}">
                <a16:creationId xmlns:a16="http://schemas.microsoft.com/office/drawing/2014/main" id="{10A0354C-7C24-458B-AF42-0CB38C7DCB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9609" y="1760115"/>
            <a:ext cx="1942934" cy="3448707"/>
          </a:xfrm>
          <a:prstGeom prst="rect">
            <a:avLst/>
          </a:prstGeom>
          <a:ln>
            <a:solidFill>
              <a:schemeClr val="bg1">
                <a:lumMod val="50000"/>
              </a:schemeClr>
            </a:solidFill>
          </a:ln>
        </p:spPr>
      </p:pic>
      <p:sp>
        <p:nvSpPr>
          <p:cNvPr id="17" name="正方形/長方形 16">
            <a:extLst>
              <a:ext uri="{FF2B5EF4-FFF2-40B4-BE49-F238E27FC236}">
                <a16:creationId xmlns:a16="http://schemas.microsoft.com/office/drawing/2014/main" id="{81482CBD-7DF8-49CC-9B29-2543374F93E6}"/>
              </a:ext>
            </a:extLst>
          </p:cNvPr>
          <p:cNvSpPr/>
          <p:nvPr userDrawn="1"/>
        </p:nvSpPr>
        <p:spPr bwMode="auto">
          <a:xfrm>
            <a:off x="629246" y="2437371"/>
            <a:ext cx="1887390" cy="275230"/>
          </a:xfrm>
          <a:prstGeom prst="rect">
            <a:avLst/>
          </a:prstGeom>
          <a:solidFill>
            <a:schemeClr val="bg1"/>
          </a:solidFill>
          <a:ln w="12700" cap="flat" cmpd="sng" algn="ctr">
            <a:noFill/>
            <a:prstDash val="solid"/>
            <a:round/>
            <a:headEnd type="none" w="med" len="med"/>
            <a:tailEnd type="arrow"/>
          </a:ln>
          <a:effectLst/>
        </p:spPr>
        <p:txBody>
          <a:bodyPr rtlCol="0" anchor="ctr"/>
          <a:lstStyle/>
          <a:p>
            <a:pPr algn="ctr"/>
            <a:endParaRPr kumimoji="1" lang="ja-JP" altLang="en-US"/>
          </a:p>
        </p:txBody>
      </p:sp>
      <p:sp>
        <p:nvSpPr>
          <p:cNvPr id="18" name="左中かっこ 17">
            <a:extLst>
              <a:ext uri="{FF2B5EF4-FFF2-40B4-BE49-F238E27FC236}">
                <a16:creationId xmlns:a16="http://schemas.microsoft.com/office/drawing/2014/main" id="{B17AB5E9-9850-4030-AAAF-B36FE76207FD}"/>
              </a:ext>
            </a:extLst>
          </p:cNvPr>
          <p:cNvSpPr/>
          <p:nvPr userDrawn="1"/>
        </p:nvSpPr>
        <p:spPr bwMode="auto">
          <a:xfrm flipH="1">
            <a:off x="2601773" y="2700465"/>
            <a:ext cx="551027" cy="1664639"/>
          </a:xfrm>
          <a:prstGeom prst="leftBrace">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kumimoji="1" lang="ja-JP" altLang="en-US"/>
          </a:p>
        </p:txBody>
      </p:sp>
      <p:pic>
        <p:nvPicPr>
          <p:cNvPr id="19" name="図 18">
            <a:extLst>
              <a:ext uri="{FF2B5EF4-FFF2-40B4-BE49-F238E27FC236}">
                <a16:creationId xmlns:a16="http://schemas.microsoft.com/office/drawing/2014/main" id="{A22D24F9-3CBB-4880-AAE5-991CEB2396C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3908" t="79396" r="23908" b="8652"/>
          <a:stretch/>
        </p:blipFill>
        <p:spPr>
          <a:xfrm>
            <a:off x="1102440" y="4437112"/>
            <a:ext cx="828856" cy="336954"/>
          </a:xfrm>
          <a:prstGeom prst="rect">
            <a:avLst/>
          </a:prstGeom>
        </p:spPr>
      </p:pic>
      <p:sp>
        <p:nvSpPr>
          <p:cNvPr id="21" name="テキスト ボックス 20">
            <a:extLst>
              <a:ext uri="{FF2B5EF4-FFF2-40B4-BE49-F238E27FC236}">
                <a16:creationId xmlns:a16="http://schemas.microsoft.com/office/drawing/2014/main" id="{CADFC881-8F6F-4FB7-94AB-0F00FC321A3A}"/>
              </a:ext>
            </a:extLst>
          </p:cNvPr>
          <p:cNvSpPr txBox="1"/>
          <p:nvPr userDrawn="1"/>
        </p:nvSpPr>
        <p:spPr>
          <a:xfrm>
            <a:off x="-15910" y="6177498"/>
            <a:ext cx="8281278" cy="707886"/>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※CROSS POINT Apps</a:t>
            </a:r>
            <a:r>
              <a:rPr kumimoji="1" lang="ja-JP" altLang="en-US" sz="1000" dirty="0">
                <a:latin typeface="メイリオ" panose="020B0604030504040204" pitchFamily="50" charset="-128"/>
                <a:ea typeface="メイリオ" panose="020B0604030504040204" pitchFamily="50" charset="-128"/>
              </a:rPr>
              <a:t>で使用できる機能については、お打ち合わせ時にお渡ししております別紙（アプリ導入準備物）を参照ください。</a:t>
            </a:r>
            <a:endParaRPr kumimoji="1"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※MORE</a:t>
            </a:r>
            <a:r>
              <a:rPr lang="ja-JP" altLang="en-US" sz="1000" dirty="0">
                <a:latin typeface="メイリオ" panose="020B0604030504040204" pitchFamily="50" charset="-128"/>
                <a:ea typeface="メイリオ" panose="020B0604030504040204" pitchFamily="50" charset="-128"/>
              </a:rPr>
              <a:t>ページにセットできるコンテンツ数に制約はありません（スクロールにて表示可）。</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※SNS</a:t>
            </a:r>
            <a:r>
              <a:rPr lang="ja-JP" altLang="en-US" sz="1000" dirty="0">
                <a:latin typeface="メイリオ" panose="020B0604030504040204" pitchFamily="50" charset="-128"/>
                <a:ea typeface="メイリオ" panose="020B0604030504040204" pitchFamily="50" charset="-128"/>
              </a:rPr>
              <a:t>アイコンの設置は「</a:t>
            </a:r>
            <a:r>
              <a:rPr lang="en-US" altLang="ja-JP" sz="1000" dirty="0">
                <a:latin typeface="メイリオ" panose="020B0604030504040204" pitchFamily="50" charset="-128"/>
                <a:ea typeface="メイリオ" panose="020B0604030504040204" pitchFamily="50" charset="-128"/>
              </a:rPr>
              <a:t>Facebook</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Instagram</a:t>
            </a:r>
            <a:r>
              <a:rPr lang="ja-JP" altLang="en-US" sz="1000" dirty="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X</a:t>
            </a:r>
            <a:r>
              <a:rPr lang="ja-JP" altLang="en-US" sz="1000" dirty="0" smtClean="0">
                <a:latin typeface="メイリオ" panose="020B0604030504040204" pitchFamily="50" charset="-128"/>
                <a:ea typeface="+mn-ea"/>
              </a:rPr>
              <a:t>」「</a:t>
            </a:r>
            <a:r>
              <a:rPr lang="en-US" altLang="ja-JP" sz="1000" dirty="0" smtClean="0">
                <a:latin typeface="メイリオ" panose="020B0604030504040204" pitchFamily="50" charset="-128"/>
                <a:ea typeface="+mn-ea"/>
              </a:rPr>
              <a:t>LINE</a:t>
            </a:r>
            <a:r>
              <a:rPr lang="ja-JP" altLang="en-US" sz="1000" dirty="0" smtClean="0">
                <a:latin typeface="メイリオ" panose="020B0604030504040204" pitchFamily="50" charset="-128"/>
                <a:ea typeface="+mn-ea"/>
              </a:rPr>
              <a:t>」「</a:t>
            </a:r>
            <a:r>
              <a:rPr lang="en-US" altLang="ja-JP" sz="1000" dirty="0" smtClean="0">
                <a:latin typeface="メイリオ" panose="020B0604030504040204" pitchFamily="50" charset="-128"/>
                <a:ea typeface="+mn-ea"/>
              </a:rPr>
              <a:t>YouTube</a:t>
            </a:r>
            <a:r>
              <a:rPr lang="ja-JP" altLang="en-US" sz="1000" dirty="0" smtClean="0">
                <a:latin typeface="メイリオ" panose="020B0604030504040204" pitchFamily="50" charset="-128"/>
                <a:ea typeface="+mn-ea"/>
              </a:rPr>
              <a:t>」が</a:t>
            </a:r>
            <a:r>
              <a:rPr lang="ja-JP" altLang="en-US" sz="1000" dirty="0">
                <a:latin typeface="メイリオ" panose="020B0604030504040204" pitchFamily="50" charset="-128"/>
                <a:ea typeface="メイリオ" panose="020B0604030504040204" pitchFamily="50" charset="-128"/>
              </a:rPr>
              <a:t>可能です。別途遷移先</a:t>
            </a:r>
            <a:r>
              <a:rPr lang="en-US" altLang="ja-JP" sz="1000" dirty="0">
                <a:latin typeface="メイリオ" panose="020B0604030504040204" pitchFamily="50" charset="-128"/>
                <a:ea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rPr>
              <a:t>をご指定ください。</a:t>
            </a:r>
            <a:r>
              <a:rPr lang="en-US" altLang="ja-JP" sz="1000" dirty="0">
                <a:latin typeface="メイリオ" panose="020B0604030504040204" pitchFamily="50" charset="-128"/>
                <a:ea typeface="メイリオ" panose="020B0604030504040204" pitchFamily="50" charset="-128"/>
              </a:rPr>
              <a:t/>
            </a:r>
            <a:br>
              <a:rPr lang="en-US" altLang="ja-JP" sz="1000" dirty="0">
                <a:latin typeface="メイリオ" panose="020B0604030504040204" pitchFamily="50" charset="-128"/>
                <a:ea typeface="メイリオ" panose="020B0604030504040204" pitchFamily="50" charset="-128"/>
              </a:rPr>
            </a:b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MORE</a:t>
            </a:r>
            <a:r>
              <a:rPr lang="ja-JP" altLang="en-US" sz="1000" dirty="0">
                <a:latin typeface="メイリオ" panose="020B0604030504040204" pitchFamily="50" charset="-128"/>
                <a:ea typeface="メイリオ" panose="020B0604030504040204" pitchFamily="50" charset="-128"/>
              </a:rPr>
              <a:t>」が不要で「設定」のみで良い場合はこのページの記入は不要です。</a:t>
            </a:r>
            <a:endParaRPr kumimoji="1" lang="ja-JP" altLang="en-US" sz="10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1BCAAF72-5639-4022-819B-EA503F514F19}"/>
              </a:ext>
            </a:extLst>
          </p:cNvPr>
          <p:cNvSpPr txBox="1"/>
          <p:nvPr userDrawn="1"/>
        </p:nvSpPr>
        <p:spPr>
          <a:xfrm>
            <a:off x="3080792" y="3889623"/>
            <a:ext cx="6622599" cy="3498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※SNS</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アイコンの設置希望の場合は、下記をご記入ください。</a:t>
            </a:r>
          </a:p>
        </p:txBody>
      </p:sp>
      <p:sp>
        <p:nvSpPr>
          <p:cNvPr id="25" name="左中かっこ 24">
            <a:extLst>
              <a:ext uri="{FF2B5EF4-FFF2-40B4-BE49-F238E27FC236}">
                <a16:creationId xmlns:a16="http://schemas.microsoft.com/office/drawing/2014/main" id="{B17AB5E9-9850-4030-AAAF-B36FE76207FD}"/>
              </a:ext>
            </a:extLst>
          </p:cNvPr>
          <p:cNvSpPr/>
          <p:nvPr userDrawn="1"/>
        </p:nvSpPr>
        <p:spPr bwMode="auto">
          <a:xfrm flipH="1">
            <a:off x="2074876" y="4420629"/>
            <a:ext cx="789892" cy="386947"/>
          </a:xfrm>
          <a:prstGeom prst="leftBrace">
            <a:avLst>
              <a:gd name="adj1" fmla="val 8333"/>
              <a:gd name="adj2" fmla="val 50000"/>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kumimoji="1" lang="ja-JP" altLang="en-US"/>
          </a:p>
        </p:txBody>
      </p:sp>
    </p:spTree>
    <p:extLst>
      <p:ext uri="{BB962C8B-B14F-4D97-AF65-F5344CB8AC3E}">
        <p14:creationId xmlns:p14="http://schemas.microsoft.com/office/powerpoint/2010/main" val="883749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4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2" name="テキスト ボックス 11">
            <a:extLst>
              <a:ext uri="{FF2B5EF4-FFF2-40B4-BE49-F238E27FC236}">
                <a16:creationId xmlns:a16="http://schemas.microsoft.com/office/drawing/2014/main" id="{1BCAAF72-5639-4022-819B-EA503F514F19}"/>
              </a:ext>
            </a:extLst>
          </p:cNvPr>
          <p:cNvSpPr txBox="1"/>
          <p:nvPr userDrawn="1"/>
        </p:nvSpPr>
        <p:spPr>
          <a:xfrm>
            <a:off x="3080792" y="838078"/>
            <a:ext cx="6787373" cy="5026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設定ページのメニューの希望名称と使用する機能を入力ください。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200" b="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200" b="0" dirty="0">
                <a:latin typeface="メイリオ" panose="020B0604030504040204" pitchFamily="50" charset="-128"/>
                <a:ea typeface="メイリオ" panose="020B0604030504040204" pitchFamily="50" charset="-128"/>
                <a:cs typeface="ヒラギノ角ゴ ProN W3"/>
                <a:sym typeface="ヒラギノ角ゴ ProN W3"/>
              </a:rPr>
              <a:t>設定のメニューを外部リンクとしたい場合は、外部リンク</a:t>
            </a:r>
            <a:r>
              <a:rPr lang="en-US" altLang="ja-JP" sz="1200" b="0" dirty="0">
                <a:latin typeface="メイリオ" panose="020B0604030504040204" pitchFamily="50" charset="-128"/>
                <a:ea typeface="メイリオ" panose="020B0604030504040204" pitchFamily="50" charset="-128"/>
                <a:cs typeface="ヒラギノ角ゴ ProN W3"/>
                <a:sym typeface="ヒラギノ角ゴ ProN W3"/>
              </a:rPr>
              <a:t>URL</a:t>
            </a:r>
            <a:r>
              <a:rPr lang="ja-JP" altLang="en-US" sz="1200" b="0" dirty="0">
                <a:latin typeface="メイリオ" panose="020B0604030504040204" pitchFamily="50" charset="-128"/>
                <a:ea typeface="メイリオ" panose="020B0604030504040204" pitchFamily="50" charset="-128"/>
                <a:cs typeface="ヒラギノ角ゴ ProN W3"/>
                <a:sym typeface="ヒラギノ角ゴ ProN W3"/>
              </a:rPr>
              <a:t>も記入ください。</a:t>
            </a:r>
          </a:p>
        </p:txBody>
      </p:sp>
      <p:grpSp>
        <p:nvGrpSpPr>
          <p:cNvPr id="13" name="グループ化 12">
            <a:extLst>
              <a:ext uri="{FF2B5EF4-FFF2-40B4-BE49-F238E27FC236}">
                <a16:creationId xmlns:a16="http://schemas.microsoft.com/office/drawing/2014/main" id="{4C9C784A-B507-405F-8292-B33ACD9AB126}"/>
              </a:ext>
            </a:extLst>
          </p:cNvPr>
          <p:cNvGrpSpPr/>
          <p:nvPr userDrawn="1"/>
        </p:nvGrpSpPr>
        <p:grpSpPr>
          <a:xfrm>
            <a:off x="560512" y="1063160"/>
            <a:ext cx="2291081" cy="4814113"/>
            <a:chOff x="439737" y="3982915"/>
            <a:chExt cx="2291080" cy="4814113"/>
          </a:xfrm>
        </p:grpSpPr>
        <p:pic>
          <p:nvPicPr>
            <p:cNvPr id="14" name="image.jpeg">
              <a:extLst>
                <a:ext uri="{FF2B5EF4-FFF2-40B4-BE49-F238E27FC236}">
                  <a16:creationId xmlns:a16="http://schemas.microsoft.com/office/drawing/2014/main" id="{94B528DB-2BE7-4959-BE7A-A0DC73EA39B7}"/>
                </a:ext>
              </a:extLst>
            </p:cNvPr>
            <p:cNvPicPr/>
            <p:nvPr/>
          </p:nvPicPr>
          <p:blipFill>
            <a:blip r:embed="rId2"/>
            <a:srcRect l="2967" t="2922" r="60211" b="7467"/>
            <a:stretch>
              <a:fillRect/>
            </a:stretch>
          </p:blipFill>
          <p:spPr>
            <a:xfrm>
              <a:off x="439737" y="3982915"/>
              <a:ext cx="2291080" cy="4814113"/>
            </a:xfrm>
            <a:prstGeom prst="rect">
              <a:avLst/>
            </a:prstGeom>
            <a:ln w="12700">
              <a:miter lim="400000"/>
            </a:ln>
          </p:spPr>
        </p:pic>
        <p:pic>
          <p:nvPicPr>
            <p:cNvPr id="15" name="image.png">
              <a:extLst>
                <a:ext uri="{FF2B5EF4-FFF2-40B4-BE49-F238E27FC236}">
                  <a16:creationId xmlns:a16="http://schemas.microsoft.com/office/drawing/2014/main" id="{56CB469F-6F85-4E3E-BBCA-B31589CC59FE}"/>
                </a:ext>
              </a:extLst>
            </p:cNvPr>
            <p:cNvPicPr/>
            <p:nvPr/>
          </p:nvPicPr>
          <p:blipFill>
            <a:blip r:embed="rId3"/>
            <a:stretch>
              <a:fillRect/>
            </a:stretch>
          </p:blipFill>
          <p:spPr>
            <a:xfrm>
              <a:off x="614770" y="4668104"/>
              <a:ext cx="1941013" cy="3443733"/>
            </a:xfrm>
            <a:prstGeom prst="rect">
              <a:avLst/>
            </a:prstGeom>
            <a:ln w="12700">
              <a:miter lim="400000"/>
            </a:ln>
          </p:spPr>
        </p:pic>
      </p:grpSp>
      <p:sp>
        <p:nvSpPr>
          <p:cNvPr id="17" name="正方形/長方形 16">
            <a:extLst>
              <a:ext uri="{FF2B5EF4-FFF2-40B4-BE49-F238E27FC236}">
                <a16:creationId xmlns:a16="http://schemas.microsoft.com/office/drawing/2014/main" id="{81482CBD-7DF8-49CC-9B29-2543374F93E6}"/>
              </a:ext>
            </a:extLst>
          </p:cNvPr>
          <p:cNvSpPr/>
          <p:nvPr userDrawn="1"/>
        </p:nvSpPr>
        <p:spPr bwMode="auto">
          <a:xfrm>
            <a:off x="763769" y="2433588"/>
            <a:ext cx="1887390" cy="275230"/>
          </a:xfrm>
          <a:prstGeom prst="rect">
            <a:avLst/>
          </a:prstGeom>
          <a:solidFill>
            <a:schemeClr val="bg1"/>
          </a:solidFill>
          <a:ln w="12700" cap="flat" cmpd="sng" algn="ctr">
            <a:noFill/>
            <a:prstDash val="solid"/>
            <a:round/>
            <a:headEnd type="none" w="med" len="med"/>
            <a:tailEnd type="arrow"/>
          </a:ln>
          <a:effectLst/>
        </p:spPr>
        <p:txBody>
          <a:bodyPr rtlCol="0" anchor="ctr"/>
          <a:lstStyle/>
          <a:p>
            <a:pPr algn="ctr"/>
            <a:endParaRPr kumimoji="1" lang="ja-JP" altLang="en-US"/>
          </a:p>
        </p:txBody>
      </p:sp>
      <p:pic>
        <p:nvPicPr>
          <p:cNvPr id="19" name="図 18">
            <a:extLst>
              <a:ext uri="{FF2B5EF4-FFF2-40B4-BE49-F238E27FC236}">
                <a16:creationId xmlns:a16="http://schemas.microsoft.com/office/drawing/2014/main" id="{A22D24F9-3CBB-4880-AAE5-991CEB2396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3908" t="79396" r="23908" b="8652"/>
          <a:stretch/>
        </p:blipFill>
        <p:spPr>
          <a:xfrm>
            <a:off x="1246456" y="4437112"/>
            <a:ext cx="828856" cy="336954"/>
          </a:xfrm>
          <a:prstGeom prst="rect">
            <a:avLst/>
          </a:prstGeom>
        </p:spPr>
      </p:pic>
      <p:sp>
        <p:nvSpPr>
          <p:cNvPr id="21" name="テキスト ボックス 20">
            <a:extLst>
              <a:ext uri="{FF2B5EF4-FFF2-40B4-BE49-F238E27FC236}">
                <a16:creationId xmlns:a16="http://schemas.microsoft.com/office/drawing/2014/main" id="{CADFC881-8F6F-4FB7-94AB-0F00FC321A3A}"/>
              </a:ext>
            </a:extLst>
          </p:cNvPr>
          <p:cNvSpPr txBox="1"/>
          <p:nvPr userDrawn="1"/>
        </p:nvSpPr>
        <p:spPr>
          <a:xfrm>
            <a:off x="-15552" y="6105490"/>
            <a:ext cx="8281278" cy="707886"/>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※CROSS POINT Apps</a:t>
            </a:r>
            <a:r>
              <a:rPr kumimoji="1" lang="ja-JP" altLang="en-US" sz="1000" dirty="0">
                <a:latin typeface="メイリオ" panose="020B0604030504040204" pitchFamily="50" charset="-128"/>
                <a:ea typeface="メイリオ" panose="020B0604030504040204" pitchFamily="50" charset="-128"/>
              </a:rPr>
              <a:t>で使用できる機能については、お打ち合わせ時にお渡ししております別紙（アプリ導入準備物）を参照ください。</a:t>
            </a:r>
            <a:endParaRPr kumimoji="1" lang="en-US" altLang="ja-JP" sz="1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設定内のシステム固定メニューは連携方式</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運用方法によって異なります。</a:t>
            </a:r>
            <a:endParaRPr kumimoji="1"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設定ページにセットできるコンテンツ数に制約はありません（スクロールにて表示可）。</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設定ページは固定メニューのみを希望である場合はこのページの記入は不要です。</a:t>
            </a:r>
            <a:endParaRPr lang="en-US" altLang="ja-JP" sz="1000"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9739C4C3-5744-4362-9387-AAA76F88E3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845" y="1715096"/>
            <a:ext cx="1932713" cy="3430565"/>
          </a:xfrm>
          <a:prstGeom prst="rect">
            <a:avLst/>
          </a:prstGeom>
          <a:ln>
            <a:solidFill>
              <a:schemeClr val="bg1">
                <a:lumMod val="65000"/>
              </a:schemeClr>
            </a:solidFill>
          </a:ln>
        </p:spPr>
      </p:pic>
      <p:pic>
        <p:nvPicPr>
          <p:cNvPr id="25" name="図 24">
            <a:extLst>
              <a:ext uri="{FF2B5EF4-FFF2-40B4-BE49-F238E27FC236}">
                <a16:creationId xmlns:a16="http://schemas.microsoft.com/office/drawing/2014/main" id="{9394D394-28E6-447F-9FBA-3826EB50F67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3538" r="436" b="24151"/>
          <a:stretch/>
        </p:blipFill>
        <p:spPr>
          <a:xfrm>
            <a:off x="768515" y="3441139"/>
            <a:ext cx="1875074" cy="1080120"/>
          </a:xfrm>
          <a:prstGeom prst="rect">
            <a:avLst/>
          </a:prstGeom>
          <a:ln>
            <a:noFill/>
          </a:ln>
        </p:spPr>
      </p:pic>
      <p:sp>
        <p:nvSpPr>
          <p:cNvPr id="26" name="正方形/長方形 25">
            <a:extLst>
              <a:ext uri="{FF2B5EF4-FFF2-40B4-BE49-F238E27FC236}">
                <a16:creationId xmlns:a16="http://schemas.microsoft.com/office/drawing/2014/main" id="{9D7DA5DE-E67B-499A-AFD6-E73C0E460855}"/>
              </a:ext>
            </a:extLst>
          </p:cNvPr>
          <p:cNvSpPr/>
          <p:nvPr userDrawn="1"/>
        </p:nvSpPr>
        <p:spPr bwMode="auto">
          <a:xfrm>
            <a:off x="612653" y="2394454"/>
            <a:ext cx="2138061" cy="1013457"/>
          </a:xfrm>
          <a:prstGeom prst="rect">
            <a:avLst/>
          </a:prstGeom>
          <a:solidFill>
            <a:schemeClr val="bg1">
              <a:lumMod val="95000"/>
              <a:alpha val="70000"/>
            </a:schemeClr>
          </a:solidFill>
          <a:ln w="12700" cap="flat" cmpd="sng" algn="ctr">
            <a:solidFill>
              <a:schemeClr val="bg1">
                <a:lumMod val="75000"/>
              </a:schemeClr>
            </a:solidFill>
            <a:prstDash val="solid"/>
            <a:round/>
            <a:headEnd type="none" w="med" len="med"/>
            <a:tailEnd type="arrow"/>
          </a:ln>
          <a:effectLst/>
        </p:spPr>
        <p:txBody>
          <a:bodyPr rtlCol="0" anchor="ctr"/>
          <a:lstStyle/>
          <a:p>
            <a:pPr algn="ctr"/>
            <a:r>
              <a:rPr kumimoji="1" lang="ja-JP" altLang="en-US" sz="1100" dirty="0">
                <a:latin typeface="メイリオ" panose="020B0604030504040204" pitchFamily="50" charset="-128"/>
                <a:ea typeface="メイリオ" panose="020B0604030504040204" pitchFamily="50" charset="-128"/>
              </a:rPr>
              <a:t>固定メニュー</a:t>
            </a:r>
            <a:r>
              <a:rPr kumimoji="1" lang="en-US" altLang="ja-JP" sz="1100" dirty="0">
                <a:latin typeface="メイリオ" panose="020B0604030504040204" pitchFamily="50" charset="-128"/>
                <a:ea typeface="メイリオ" panose="020B0604030504040204" pitchFamily="50" charset="-128"/>
              </a:rPr>
              <a:t/>
            </a:r>
            <a:br>
              <a:rPr kumimoji="1" lang="en-US" altLang="ja-JP" sz="1100" dirty="0">
                <a:latin typeface="メイリオ" panose="020B0604030504040204" pitchFamily="50" charset="-128"/>
                <a:ea typeface="メイリオ" panose="020B0604030504040204" pitchFamily="50" charset="-128"/>
              </a:rPr>
            </a:br>
            <a:r>
              <a:rPr kumimoji="1" lang="ja-JP" altLang="en-US" sz="1100" dirty="0">
                <a:latin typeface="メイリオ" panose="020B0604030504040204" pitchFamily="50" charset="-128"/>
                <a:ea typeface="メイリオ" panose="020B0604030504040204" pitchFamily="50" charset="-128"/>
              </a:rPr>
              <a:t>（変更不可）</a:t>
            </a:r>
          </a:p>
        </p:txBody>
      </p:sp>
      <p:sp>
        <p:nvSpPr>
          <p:cNvPr id="27" name="左中かっこ 26">
            <a:extLst>
              <a:ext uri="{FF2B5EF4-FFF2-40B4-BE49-F238E27FC236}">
                <a16:creationId xmlns:a16="http://schemas.microsoft.com/office/drawing/2014/main" id="{B17AB5E9-9850-4030-AAAF-B36FE76207FD}"/>
              </a:ext>
            </a:extLst>
          </p:cNvPr>
          <p:cNvSpPr/>
          <p:nvPr userDrawn="1"/>
        </p:nvSpPr>
        <p:spPr bwMode="auto">
          <a:xfrm flipH="1">
            <a:off x="2457757" y="3502386"/>
            <a:ext cx="551027" cy="934726"/>
          </a:xfrm>
          <a:prstGeom prst="leftBrace">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BCAAF72-5639-4022-819B-EA503F514F19}"/>
              </a:ext>
            </a:extLst>
          </p:cNvPr>
          <p:cNvSpPr txBox="1"/>
          <p:nvPr userDrawn="1"/>
        </p:nvSpPr>
        <p:spPr>
          <a:xfrm>
            <a:off x="3081653" y="4437112"/>
            <a:ext cx="6787373" cy="6873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ログアウト機能を設置することが可能ですので、ご希望の方は入力ください。</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ログアウトをしますとログイン画面へ戻ります。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fontAlgn="base">
              <a:spcBef>
                <a:spcPct val="0"/>
              </a:spcBef>
              <a:spcAft>
                <a:spcPct val="0"/>
              </a:spcAft>
              <a:defRPr/>
            </a:pPr>
            <a:r>
              <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仮会員は表示されず、本会員のみ表示される実装が標準となります。</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46546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3D96D2-7D40-4F11-A77D-D0B4075181E5}"/>
              </a:ext>
            </a:extLst>
          </p:cNvPr>
          <p:cNvSpPr>
            <a:spLocks noGrp="1"/>
          </p:cNvSpPr>
          <p:nvPr>
            <p:ph type="sldNum" sz="quarter" idx="10"/>
          </p:nvPr>
        </p:nvSpPr>
        <p:spPr/>
        <p:txBody>
          <a:bodyPr/>
          <a:lstStyle/>
          <a:p>
            <a:fld id="{59081927-FC8B-4A54-A830-6B862437700B}" type="slidenum">
              <a:rPr lang="ja-JP" altLang="en-US" smtClean="0"/>
              <a:pPr/>
              <a:t>‹#›</a:t>
            </a:fld>
            <a:endParaRPr lang="ja-JP" altLang="en-US" dirty="0"/>
          </a:p>
        </p:txBody>
      </p:sp>
      <p:sp>
        <p:nvSpPr>
          <p:cNvPr id="4" name="タイトル 1">
            <a:extLst>
              <a:ext uri="{FF2B5EF4-FFF2-40B4-BE49-F238E27FC236}">
                <a16:creationId xmlns:a16="http://schemas.microsoft.com/office/drawing/2014/main" id="{77E45B38-8005-4B01-9C8B-5CE9146691C5}"/>
              </a:ext>
            </a:extLst>
          </p:cNvPr>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pic>
        <p:nvPicPr>
          <p:cNvPr id="5" name="図 4">
            <a:extLst>
              <a:ext uri="{FF2B5EF4-FFF2-40B4-BE49-F238E27FC236}">
                <a16:creationId xmlns:a16="http://schemas.microsoft.com/office/drawing/2014/main" id="{920A411F-7E50-4E56-B25F-D74B1724B9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64" y="955661"/>
            <a:ext cx="2546481" cy="4985006"/>
          </a:xfrm>
          <a:prstGeom prst="rect">
            <a:avLst/>
          </a:prstGeom>
        </p:spPr>
      </p:pic>
      <p:sp>
        <p:nvSpPr>
          <p:cNvPr id="6" name="正方形/長方形 5">
            <a:extLst>
              <a:ext uri="{FF2B5EF4-FFF2-40B4-BE49-F238E27FC236}">
                <a16:creationId xmlns:a16="http://schemas.microsoft.com/office/drawing/2014/main" id="{DA0DB509-A203-4577-8F24-6EDF78E58CA7}"/>
              </a:ext>
            </a:extLst>
          </p:cNvPr>
          <p:cNvSpPr/>
          <p:nvPr userDrawn="1"/>
        </p:nvSpPr>
        <p:spPr bwMode="auto">
          <a:xfrm>
            <a:off x="2360712" y="4844093"/>
            <a:ext cx="144016" cy="504056"/>
          </a:xfrm>
          <a:prstGeom prst="rect">
            <a:avLst/>
          </a:prstGeom>
          <a:solidFill>
            <a:srgbClr val="F3F3F3"/>
          </a:solidFill>
          <a:ln w="12700" cap="flat" cmpd="sng" algn="ctr">
            <a:noFill/>
            <a:prstDash val="solid"/>
            <a:round/>
            <a:headEnd type="none" w="med" len="med"/>
            <a:tailEnd type="arrow"/>
          </a:ln>
          <a:effectLst/>
        </p:spPr>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E768723-09AA-430B-82BA-0666F2904FB5}"/>
              </a:ext>
            </a:extLst>
          </p:cNvPr>
          <p:cNvSpPr/>
          <p:nvPr userDrawn="1"/>
        </p:nvSpPr>
        <p:spPr bwMode="auto">
          <a:xfrm>
            <a:off x="272480" y="4844093"/>
            <a:ext cx="144016" cy="504056"/>
          </a:xfrm>
          <a:prstGeom prst="rect">
            <a:avLst/>
          </a:prstGeom>
          <a:solidFill>
            <a:srgbClr val="F3F3F3"/>
          </a:solidFill>
          <a:ln w="12700" cap="flat" cmpd="sng" algn="ctr">
            <a:noFill/>
            <a:prstDash val="solid"/>
            <a:round/>
            <a:headEnd type="none" w="med" len="med"/>
            <a:tailEnd type="arrow"/>
          </a:ln>
          <a:effectLst/>
        </p:spPr>
        <p:txBody>
          <a:bodyPr rtlCol="0" anchor="ctr"/>
          <a:lstStyle/>
          <a:p>
            <a:pPr algn="ctr"/>
            <a:endParaRPr kumimoji="1" lang="ja-JP" altLang="en-US"/>
          </a:p>
        </p:txBody>
      </p:sp>
      <p:pic>
        <p:nvPicPr>
          <p:cNvPr id="8" name="図 7">
            <a:extLst>
              <a:ext uri="{FF2B5EF4-FFF2-40B4-BE49-F238E27FC236}">
                <a16:creationId xmlns:a16="http://schemas.microsoft.com/office/drawing/2014/main" id="{98C1DE05-655C-4232-8CCC-96EDB4F8BC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081" y="1531725"/>
            <a:ext cx="2115710" cy="3761263"/>
          </a:xfrm>
          <a:prstGeom prst="rect">
            <a:avLst/>
          </a:prstGeom>
          <a:ln>
            <a:solidFill>
              <a:schemeClr val="tx1"/>
            </a:solidFill>
          </a:ln>
        </p:spPr>
      </p:pic>
      <p:cxnSp>
        <p:nvCxnSpPr>
          <p:cNvPr id="9" name="直線コネクタ 8">
            <a:extLst>
              <a:ext uri="{FF2B5EF4-FFF2-40B4-BE49-F238E27FC236}">
                <a16:creationId xmlns:a16="http://schemas.microsoft.com/office/drawing/2014/main" id="{A9AC699D-ADF3-4BFD-81CC-5BFA7813AD9F}"/>
              </a:ext>
            </a:extLst>
          </p:cNvPr>
          <p:cNvCxnSpPr>
            <a:cxnSpLocks/>
          </p:cNvCxnSpPr>
          <p:nvPr userDrawn="1"/>
        </p:nvCxnSpPr>
        <p:spPr bwMode="auto">
          <a:xfrm>
            <a:off x="3008784" y="3955511"/>
            <a:ext cx="0" cy="864096"/>
          </a:xfrm>
          <a:prstGeom prst="line">
            <a:avLst/>
          </a:prstGeom>
          <a:noFill/>
          <a:ln w="12700" cap="flat" cmpd="sng" algn="ctr">
            <a:solidFill>
              <a:schemeClr val="tx1"/>
            </a:solidFill>
            <a:prstDash val="solid"/>
            <a:round/>
            <a:headEnd type="none" w="med" len="med"/>
            <a:tailEnd type="none" w="med" len="med"/>
          </a:ln>
          <a:effectLst/>
        </p:spPr>
      </p:cxnSp>
      <p:cxnSp>
        <p:nvCxnSpPr>
          <p:cNvPr id="12" name="直線矢印コネクタ 11">
            <a:extLst>
              <a:ext uri="{FF2B5EF4-FFF2-40B4-BE49-F238E27FC236}">
                <a16:creationId xmlns:a16="http://schemas.microsoft.com/office/drawing/2014/main" id="{3BD27E9E-599C-4E13-8FCD-D06D9C6499F2}"/>
              </a:ext>
            </a:extLst>
          </p:cNvPr>
          <p:cNvCxnSpPr>
            <a:cxnSpLocks/>
            <a:stCxn id="16" idx="1"/>
          </p:cNvCxnSpPr>
          <p:nvPr userDrawn="1"/>
        </p:nvCxnSpPr>
        <p:spPr bwMode="auto">
          <a:xfrm flipH="1" flipV="1">
            <a:off x="2288704" y="3403933"/>
            <a:ext cx="720080" cy="1000176"/>
          </a:xfrm>
          <a:prstGeom prst="straightConnector1">
            <a:avLst/>
          </a:prstGeom>
          <a:noFill/>
          <a:ln w="12700" cap="flat" cmpd="sng" algn="ctr">
            <a:solidFill>
              <a:schemeClr val="tx1"/>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CB71CDFF-798B-48AA-A3B8-71F6D4832393}"/>
              </a:ext>
            </a:extLst>
          </p:cNvPr>
          <p:cNvCxnSpPr>
            <a:cxnSpLocks/>
          </p:cNvCxnSpPr>
          <p:nvPr userDrawn="1"/>
        </p:nvCxnSpPr>
        <p:spPr bwMode="auto">
          <a:xfrm flipH="1" flipV="1">
            <a:off x="2309444" y="3979997"/>
            <a:ext cx="699339" cy="650952"/>
          </a:xfrm>
          <a:prstGeom prst="straightConnector1">
            <a:avLst/>
          </a:prstGeom>
          <a:noFill/>
          <a:ln w="12700" cap="flat" cmpd="sng" algn="ctr">
            <a:solidFill>
              <a:schemeClr val="tx1"/>
            </a:solidFill>
            <a:prstDash val="solid"/>
            <a:round/>
            <a:headEnd type="none" w="med" len="med"/>
            <a:tailEnd type="triangle"/>
          </a:ln>
          <a:effectLst/>
        </p:spPr>
      </p:cxnSp>
      <p:sp>
        <p:nvSpPr>
          <p:cNvPr id="14" name="正方形/長方形 13">
            <a:extLst>
              <a:ext uri="{FF2B5EF4-FFF2-40B4-BE49-F238E27FC236}">
                <a16:creationId xmlns:a16="http://schemas.microsoft.com/office/drawing/2014/main" id="{24E99D71-8B1E-462F-A6C7-FA192A168EF4}"/>
              </a:ext>
            </a:extLst>
          </p:cNvPr>
          <p:cNvSpPr/>
          <p:nvPr userDrawn="1"/>
        </p:nvSpPr>
        <p:spPr bwMode="auto">
          <a:xfrm>
            <a:off x="560512" y="3259917"/>
            <a:ext cx="1728192" cy="360040"/>
          </a:xfrm>
          <a:prstGeom prst="rect">
            <a:avLst/>
          </a:prstGeom>
          <a:noFill/>
          <a:ln w="28575" cap="flat" cmpd="sng" algn="ctr">
            <a:solidFill>
              <a:srgbClr val="FF0000"/>
            </a:solidFill>
            <a:prstDash val="solid"/>
            <a:round/>
            <a:headEnd type="none" w="med" len="med"/>
            <a:tailEnd type="arrow"/>
          </a:ln>
          <a:effectLst/>
        </p:spPr>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4E76FA0-70A8-4A37-AB6B-93A5C9A10BE7}"/>
              </a:ext>
            </a:extLst>
          </p:cNvPr>
          <p:cNvSpPr/>
          <p:nvPr userDrawn="1"/>
        </p:nvSpPr>
        <p:spPr bwMode="auto">
          <a:xfrm>
            <a:off x="752474" y="3897009"/>
            <a:ext cx="1323975" cy="152400"/>
          </a:xfrm>
          <a:prstGeom prst="rect">
            <a:avLst/>
          </a:prstGeom>
          <a:noFill/>
          <a:ln w="28575" cap="flat" cmpd="sng" algn="ctr">
            <a:solidFill>
              <a:srgbClr val="FF0000"/>
            </a:solidFill>
            <a:prstDash val="solid"/>
            <a:round/>
            <a:headEnd type="none" w="med" len="med"/>
            <a:tailEnd type="arrow"/>
          </a:ln>
          <a:effectLst/>
        </p:spPr>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BBFA206-90EA-4660-857A-425A5020A9E7}"/>
              </a:ext>
            </a:extLst>
          </p:cNvPr>
          <p:cNvSpPr txBox="1"/>
          <p:nvPr userDrawn="1"/>
        </p:nvSpPr>
        <p:spPr>
          <a:xfrm>
            <a:off x="3008784" y="3988610"/>
            <a:ext cx="1728192" cy="83099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ログイン項目エリア</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見本</a:t>
            </a:r>
            <a:r>
              <a:rPr kumimoji="1" lang="ja-JP" altLang="en-US" sz="1200" dirty="0">
                <a:latin typeface="メイリオ" panose="020B0604030504040204" pitchFamily="50" charset="-128"/>
                <a:ea typeface="メイリオ" panose="020B0604030504040204" pitchFamily="50" charset="-128"/>
              </a:rPr>
              <a:t>カラー</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①背景</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#000000</a:t>
            </a:r>
          </a:p>
          <a:p>
            <a:r>
              <a:rPr kumimoji="1" lang="ja-JP" altLang="en-US" sz="1200" dirty="0" smtClean="0">
                <a:solidFill>
                  <a:schemeClr val="tx1"/>
                </a:solidFill>
                <a:latin typeface="メイリオ" panose="020B0604030504040204" pitchFamily="50" charset="-128"/>
                <a:ea typeface="メイリオ" panose="020B0604030504040204" pitchFamily="50" charset="-128"/>
              </a:rPr>
              <a:t>②文字</a:t>
            </a: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#ffffff</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67341809-F3FD-4D62-BF5E-4023F19D1AF0}"/>
              </a:ext>
            </a:extLst>
          </p:cNvPr>
          <p:cNvSpPr txBox="1"/>
          <p:nvPr userDrawn="1"/>
        </p:nvSpPr>
        <p:spPr>
          <a:xfrm>
            <a:off x="3467033" y="1078479"/>
            <a:ext cx="6310503" cy="76944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アプリをインストール後</a:t>
            </a:r>
            <a:r>
              <a:rPr lang="ja-JP" altLang="en-US" sz="1400" dirty="0">
                <a:latin typeface="メイリオ" panose="020B0604030504040204" pitchFamily="50" charset="-128"/>
                <a:ea typeface="メイリオ" panose="020B0604030504040204" pitchFamily="50" charset="-128"/>
              </a:rPr>
              <a:t>、アプリ初期</a:t>
            </a:r>
            <a:r>
              <a:rPr kumimoji="1" lang="ja-JP" altLang="en-US" sz="1400" dirty="0">
                <a:latin typeface="メイリオ" panose="020B0604030504040204" pitchFamily="50" charset="-128"/>
                <a:ea typeface="メイリオ" panose="020B0604030504040204" pitchFamily="50" charset="-128"/>
              </a:rPr>
              <a:t>起動時の表示画面になります。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項目のデザイン（色コード）を指定してください。</a:t>
            </a:r>
            <a:endParaRPr lang="en-US" altLang="ja-JP" sz="14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93EA3612-F311-4671-8642-D0CB0F68701E}"/>
              </a:ext>
            </a:extLst>
          </p:cNvPr>
          <p:cNvSpPr txBox="1"/>
          <p:nvPr userDrawn="1"/>
        </p:nvSpPr>
        <p:spPr>
          <a:xfrm>
            <a:off x="3511855" y="2924944"/>
            <a:ext cx="6218843" cy="523220"/>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ご希望が無い場合は</a:t>
            </a:r>
            <a:r>
              <a:rPr lang="en-US" altLang="ja-JP" sz="1400" dirty="0" smtClean="0">
                <a:latin typeface="メイリオ" panose="020B0604030504040204" pitchFamily="50" charset="-128"/>
                <a:ea typeface="メイリオ" panose="020B0604030504040204" pitchFamily="50" charset="-128"/>
              </a:rPr>
              <a:t>P.5</a:t>
            </a:r>
            <a:r>
              <a:rPr lang="ja-JP" altLang="en-US" sz="1400" dirty="0">
                <a:latin typeface="メイリオ" panose="020B0604030504040204" pitchFamily="50" charset="-128"/>
                <a:ea typeface="メイリオ" panose="020B0604030504040204" pitchFamily="50" charset="-128"/>
              </a:rPr>
              <a:t>「フッターメニュー構成希望③（必須）」にて</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指定して頂いたフッターの背景色を設定させて頂きます。</a:t>
            </a:r>
            <a:endParaRPr lang="en-US" altLang="ja-JP"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BCAAF72-5639-4022-819B-EA503F514F19}"/>
              </a:ext>
            </a:extLst>
          </p:cNvPr>
          <p:cNvSpPr txBox="1"/>
          <p:nvPr userDrawn="1"/>
        </p:nvSpPr>
        <p:spPr>
          <a:xfrm>
            <a:off x="499345" y="3027592"/>
            <a:ext cx="322942"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dirty="0" smtClean="0">
                <a:solidFill>
                  <a:srgbClr val="FF0000"/>
                </a:solidFill>
                <a:latin typeface="+mj-ea"/>
                <a:ea typeface="+mj-ea"/>
                <a:cs typeface="ヒラギノ角ゴ ProN W3"/>
                <a:sym typeface="ヒラギノ角ゴ ProN W3"/>
              </a:rPr>
              <a:t>①</a:t>
            </a:r>
            <a:endParaRPr lang="ja-JP" altLang="en-US" sz="1400" dirty="0">
              <a:solidFill>
                <a:srgbClr val="FF0000"/>
              </a:solidFill>
              <a:latin typeface="+mj-ea"/>
              <a:ea typeface="+mj-ea"/>
              <a:cs typeface="ヒラギノ角ゴ ProN W3"/>
              <a:sym typeface="ヒラギノ角ゴ ProN W3"/>
            </a:endParaRPr>
          </a:p>
        </p:txBody>
      </p:sp>
      <p:sp>
        <p:nvSpPr>
          <p:cNvPr id="20" name="テキスト ボックス 19">
            <a:extLst>
              <a:ext uri="{FF2B5EF4-FFF2-40B4-BE49-F238E27FC236}">
                <a16:creationId xmlns:a16="http://schemas.microsoft.com/office/drawing/2014/main" id="{1BCAAF72-5639-4022-819B-EA503F514F19}"/>
              </a:ext>
            </a:extLst>
          </p:cNvPr>
          <p:cNvSpPr txBox="1"/>
          <p:nvPr userDrawn="1"/>
        </p:nvSpPr>
        <p:spPr>
          <a:xfrm>
            <a:off x="741626" y="4110475"/>
            <a:ext cx="322942"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dirty="0" smtClean="0">
                <a:solidFill>
                  <a:srgbClr val="FF0000"/>
                </a:solidFill>
                <a:latin typeface="+mj-ea"/>
                <a:ea typeface="+mj-ea"/>
                <a:cs typeface="ヒラギノ角ゴ ProN W3"/>
                <a:sym typeface="ヒラギノ角ゴ ProN W3"/>
              </a:rPr>
              <a:t>②</a:t>
            </a:r>
            <a:endParaRPr lang="ja-JP" altLang="en-US" sz="1400" dirty="0">
              <a:solidFill>
                <a:srgbClr val="FF0000"/>
              </a:solidFill>
              <a:latin typeface="+mj-ea"/>
              <a:ea typeface="+mj-ea"/>
              <a:cs typeface="ヒラギノ角ゴ ProN W3"/>
              <a:sym typeface="ヒラギノ角ゴ ProN W3"/>
            </a:endParaRPr>
          </a:p>
        </p:txBody>
      </p:sp>
    </p:spTree>
    <p:extLst>
      <p:ext uri="{BB962C8B-B14F-4D97-AF65-F5344CB8AC3E}">
        <p14:creationId xmlns:p14="http://schemas.microsoft.com/office/powerpoint/2010/main" val="15212188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5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pic>
        <p:nvPicPr>
          <p:cNvPr id="16" name="Picture 3">
            <a:extLst>
              <a:ext uri="{FF2B5EF4-FFF2-40B4-BE49-F238E27FC236}">
                <a16:creationId xmlns:a16="http://schemas.microsoft.com/office/drawing/2014/main" id="{E2FA3630-E68B-4614-A8F7-9BE294D6855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56861" y="1318162"/>
            <a:ext cx="1987635" cy="39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a:extLst>
              <a:ext uri="{FF2B5EF4-FFF2-40B4-BE49-F238E27FC236}">
                <a16:creationId xmlns:a16="http://schemas.microsoft.com/office/drawing/2014/main" id="{2BF93BCA-4352-4329-ABC9-A5A27F624492}"/>
              </a:ext>
            </a:extLst>
          </p:cNvPr>
          <p:cNvSpPr/>
          <p:nvPr userDrawn="1"/>
        </p:nvSpPr>
        <p:spPr>
          <a:xfrm>
            <a:off x="920552" y="5802660"/>
            <a:ext cx="5400600" cy="938708"/>
          </a:xfrm>
          <a:prstGeom prst="rect">
            <a:avLst/>
          </a:prstGeom>
        </p:spPr>
        <p:txBody>
          <a:bodyPr wrap="square" lIns="91430" tIns="45715" rIns="91430" bIns="45715">
            <a:spAutoFit/>
          </a:bodyPr>
          <a:lstStyle/>
          <a:p>
            <a:r>
              <a:rPr lang="en-US" altLang="ja-JP" sz="1100" dirty="0">
                <a:latin typeface="メイリオ" panose="020B0604030504040204" pitchFamily="50" charset="-128"/>
                <a:ea typeface="メイリオ" panose="020B0604030504040204" pitchFamily="50" charset="-128"/>
              </a:rPr>
              <a:t>A/B</a:t>
            </a:r>
            <a:r>
              <a:rPr lang="ja-JP" altLang="en-US" sz="1100" dirty="0">
                <a:latin typeface="メイリオ" panose="020B0604030504040204" pitchFamily="50" charset="-128"/>
                <a:ea typeface="メイリオ" panose="020B0604030504040204" pitchFamily="50" charset="-128"/>
              </a:rPr>
              <a:t>パターンの場合、画像入稿（</a:t>
            </a:r>
            <a:r>
              <a:rPr lang="en-US" altLang="ja-JP" sz="1100" dirty="0" err="1">
                <a:latin typeface="メイリオ" panose="020B0604030504040204" pitchFamily="50" charset="-128"/>
                <a:ea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rPr>
              <a:t>データ）が必要となります。</a:t>
            </a:r>
          </a:p>
          <a:p>
            <a:r>
              <a:rPr lang="ja-JP" altLang="en-US" sz="1100" dirty="0">
                <a:latin typeface="メイリオ" panose="020B0604030504040204" pitchFamily="50" charset="-128"/>
                <a:ea typeface="メイリオ" panose="020B0604030504040204" pitchFamily="50" charset="-128"/>
              </a:rPr>
              <a:t>デザインのサイズ範囲はバーコードの上までの青枠のサイズです。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rPr>
              <a:t>サイズは横幅</a:t>
            </a:r>
            <a:r>
              <a:rPr lang="en-US" altLang="ja-JP" sz="1100" dirty="0">
                <a:latin typeface="メイリオ" panose="020B0604030504040204" pitchFamily="50" charset="-128"/>
                <a:ea typeface="メイリオ" panose="020B0604030504040204" pitchFamily="50" charset="-128"/>
              </a:rPr>
              <a:t>1000px</a:t>
            </a:r>
            <a:r>
              <a:rPr lang="ja-JP" altLang="en-US" sz="1100" dirty="0">
                <a:latin typeface="メイリオ" panose="020B0604030504040204" pitchFamily="50" charset="-128"/>
                <a:ea typeface="メイリオ" panose="020B0604030504040204" pitchFamily="50" charset="-128"/>
              </a:rPr>
              <a:t>で作成をお願い致します。（縦幅の指定はございません）</a:t>
            </a:r>
            <a:endParaRPr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添付画像サイズ例「</a:t>
            </a:r>
            <a:r>
              <a:rPr lang="en-US" altLang="ja-JP" sz="1100" dirty="0">
                <a:latin typeface="メイリオ" panose="020B0604030504040204" pitchFamily="50" charset="-128"/>
                <a:ea typeface="メイリオ" panose="020B0604030504040204" pitchFamily="50" charset="-128"/>
              </a:rPr>
              <a:t>528px×1000px</a:t>
            </a:r>
            <a:r>
              <a:rPr lang="ja-JP" altLang="en-US" sz="1100" dirty="0">
                <a:latin typeface="メイリオ" panose="020B0604030504040204" pitchFamily="50" charset="-128"/>
                <a:ea typeface="メイリオ" panose="020B0604030504040204" pitchFamily="50" charset="-128"/>
              </a:rPr>
              <a:t>」</a:t>
            </a: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バーコードのサイド・下部の色は「白」固定です。</a:t>
            </a:r>
            <a:endParaRPr lang="en-US" altLang="ja-JP" sz="1100"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BA0A1D70-A328-46FB-A57C-6F718672665D}"/>
              </a:ext>
            </a:extLst>
          </p:cNvPr>
          <p:cNvSpPr/>
          <p:nvPr userDrawn="1"/>
        </p:nvSpPr>
        <p:spPr>
          <a:xfrm>
            <a:off x="756859" y="2497059"/>
            <a:ext cx="1987635" cy="12595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7" name="Picture 3">
            <a:extLst>
              <a:ext uri="{FF2B5EF4-FFF2-40B4-BE49-F238E27FC236}">
                <a16:creationId xmlns:a16="http://schemas.microsoft.com/office/drawing/2014/main" id="{F91D8E55-FD74-4605-832F-3DE1735234B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853798" y="1318162"/>
            <a:ext cx="1987635" cy="39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a:extLst>
              <a:ext uri="{FF2B5EF4-FFF2-40B4-BE49-F238E27FC236}">
                <a16:creationId xmlns:a16="http://schemas.microsoft.com/office/drawing/2014/main" id="{927416E7-F8B4-438B-B0B7-3610E3E03B0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0013" t="24100" r="10979" b="22252"/>
          <a:stretch/>
        </p:blipFill>
        <p:spPr bwMode="auto">
          <a:xfrm>
            <a:off x="7019765" y="1848670"/>
            <a:ext cx="1616432" cy="256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a:extLst>
              <a:ext uri="{FF2B5EF4-FFF2-40B4-BE49-F238E27FC236}">
                <a16:creationId xmlns:a16="http://schemas.microsoft.com/office/drawing/2014/main" id="{EDCE8476-9A91-4E75-9A28-3E9CC051822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757454" y="1318162"/>
            <a:ext cx="1987635" cy="39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a:extLst>
              <a:ext uri="{FF2B5EF4-FFF2-40B4-BE49-F238E27FC236}">
                <a16:creationId xmlns:a16="http://schemas.microsoft.com/office/drawing/2014/main" id="{2B4CF95F-7282-4F5A-B706-B2E674328E5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4771"/>
          <a:stretch/>
        </p:blipFill>
        <p:spPr bwMode="auto">
          <a:xfrm>
            <a:off x="3913918" y="1884397"/>
            <a:ext cx="1648800" cy="253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a:extLst>
              <a:ext uri="{FF2B5EF4-FFF2-40B4-BE49-F238E27FC236}">
                <a16:creationId xmlns:a16="http://schemas.microsoft.com/office/drawing/2014/main" id="{2C3D0986-332F-4749-8C08-4A4C67EF5F7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0013" t="24100" r="10979" b="59458"/>
          <a:stretch/>
        </p:blipFill>
        <p:spPr bwMode="auto">
          <a:xfrm>
            <a:off x="3910197" y="1844445"/>
            <a:ext cx="1651894" cy="80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a:extLst>
              <a:ext uri="{FF2B5EF4-FFF2-40B4-BE49-F238E27FC236}">
                <a16:creationId xmlns:a16="http://schemas.microsoft.com/office/drawing/2014/main" id="{C9415918-F86E-41E9-9278-6E4473942D3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16536" y="2878433"/>
            <a:ext cx="839216" cy="2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正方形/長方形 32">
            <a:extLst>
              <a:ext uri="{FF2B5EF4-FFF2-40B4-BE49-F238E27FC236}">
                <a16:creationId xmlns:a16="http://schemas.microsoft.com/office/drawing/2014/main" id="{26235CAB-0B8E-4DA1-8279-5A82B5F7C726}"/>
              </a:ext>
            </a:extLst>
          </p:cNvPr>
          <p:cNvSpPr/>
          <p:nvPr userDrawn="1"/>
        </p:nvSpPr>
        <p:spPr>
          <a:xfrm>
            <a:off x="4383494" y="3089527"/>
            <a:ext cx="925596" cy="5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49405188-9C85-44CB-B18F-ABA7F1BCF60D}"/>
              </a:ext>
            </a:extLst>
          </p:cNvPr>
          <p:cNvSpPr txBox="1"/>
          <p:nvPr userDrawn="1"/>
        </p:nvSpPr>
        <p:spPr>
          <a:xfrm>
            <a:off x="3989340" y="3859280"/>
            <a:ext cx="771189" cy="176972"/>
          </a:xfrm>
          <a:prstGeom prst="rect">
            <a:avLst/>
          </a:prstGeom>
          <a:solidFill>
            <a:schemeClr val="bg1"/>
          </a:solidFill>
        </p:spPr>
        <p:txBody>
          <a:bodyPr wrap="square" rtlCol="0">
            <a:spAutoFit/>
          </a:bodyPr>
          <a:lstStyle/>
          <a:p>
            <a:pPr algn="r"/>
            <a:r>
              <a:rPr lang="en-US" altLang="ja-JP" sz="550" b="1" dirty="0">
                <a:solidFill>
                  <a:schemeClr val="tx1">
                    <a:lumMod val="75000"/>
                    <a:lumOff val="25000"/>
                  </a:schemeClr>
                </a:solidFill>
                <a:latin typeface="Yu Gothic UI" pitchFamily="50" charset="-128"/>
                <a:ea typeface="Yu Gothic UI" pitchFamily="50" charset="-128"/>
              </a:rPr>
              <a:t>CROSSPOINT</a:t>
            </a:r>
            <a:r>
              <a:rPr lang="ja-JP" altLang="en-US" sz="550" b="1" dirty="0">
                <a:solidFill>
                  <a:schemeClr val="tx1">
                    <a:lumMod val="75000"/>
                    <a:lumOff val="25000"/>
                  </a:schemeClr>
                </a:solidFill>
                <a:latin typeface="Yu Gothic UI" pitchFamily="50" charset="-128"/>
                <a:ea typeface="Yu Gothic UI" pitchFamily="50" charset="-128"/>
              </a:rPr>
              <a:t>さん</a:t>
            </a:r>
          </a:p>
        </p:txBody>
      </p:sp>
      <p:sp>
        <p:nvSpPr>
          <p:cNvPr id="35" name="正方形/長方形 34">
            <a:extLst>
              <a:ext uri="{FF2B5EF4-FFF2-40B4-BE49-F238E27FC236}">
                <a16:creationId xmlns:a16="http://schemas.microsoft.com/office/drawing/2014/main" id="{5D7EEE7F-A0F1-4DF2-A72F-E21B49519DD0}"/>
              </a:ext>
            </a:extLst>
          </p:cNvPr>
          <p:cNvSpPr/>
          <p:nvPr userDrawn="1"/>
        </p:nvSpPr>
        <p:spPr>
          <a:xfrm>
            <a:off x="3757453" y="2508058"/>
            <a:ext cx="1987636" cy="1917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正方形/長方形 35">
            <a:extLst>
              <a:ext uri="{FF2B5EF4-FFF2-40B4-BE49-F238E27FC236}">
                <a16:creationId xmlns:a16="http://schemas.microsoft.com/office/drawing/2014/main" id="{397909A2-7C9E-4062-9603-99DA92C923B1}"/>
              </a:ext>
            </a:extLst>
          </p:cNvPr>
          <p:cNvSpPr/>
          <p:nvPr userDrawn="1"/>
        </p:nvSpPr>
        <p:spPr>
          <a:xfrm>
            <a:off x="6897217" y="2593667"/>
            <a:ext cx="1872208" cy="1737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テキスト ボックス 36">
            <a:extLst>
              <a:ext uri="{FF2B5EF4-FFF2-40B4-BE49-F238E27FC236}">
                <a16:creationId xmlns:a16="http://schemas.microsoft.com/office/drawing/2014/main" id="{44D7179C-388C-4EB9-8D98-65EC1D19D410}"/>
              </a:ext>
            </a:extLst>
          </p:cNvPr>
          <p:cNvSpPr txBox="1"/>
          <p:nvPr userDrawn="1"/>
        </p:nvSpPr>
        <p:spPr>
          <a:xfrm>
            <a:off x="1090079" y="5250756"/>
            <a:ext cx="1265090"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パターン</a:t>
            </a:r>
          </a:p>
        </p:txBody>
      </p:sp>
      <p:sp>
        <p:nvSpPr>
          <p:cNvPr id="38" name="テキスト ボックス 37">
            <a:extLst>
              <a:ext uri="{FF2B5EF4-FFF2-40B4-BE49-F238E27FC236}">
                <a16:creationId xmlns:a16="http://schemas.microsoft.com/office/drawing/2014/main" id="{0C248020-4FF3-4D78-A5ED-A7C989CAFA7F}"/>
              </a:ext>
            </a:extLst>
          </p:cNvPr>
          <p:cNvSpPr txBox="1"/>
          <p:nvPr userDrawn="1"/>
        </p:nvSpPr>
        <p:spPr>
          <a:xfrm>
            <a:off x="4075547" y="5250756"/>
            <a:ext cx="1263487"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B</a:t>
            </a:r>
            <a:r>
              <a:rPr lang="ja-JP" altLang="en-US" dirty="0">
                <a:latin typeface="メイリオ" panose="020B0604030504040204" pitchFamily="50" charset="-128"/>
                <a:ea typeface="メイリオ" panose="020B0604030504040204" pitchFamily="50" charset="-128"/>
              </a:rPr>
              <a:t>パターン</a:t>
            </a:r>
          </a:p>
        </p:txBody>
      </p:sp>
      <p:sp>
        <p:nvSpPr>
          <p:cNvPr id="39" name="テキスト ボックス 38">
            <a:extLst>
              <a:ext uri="{FF2B5EF4-FFF2-40B4-BE49-F238E27FC236}">
                <a16:creationId xmlns:a16="http://schemas.microsoft.com/office/drawing/2014/main" id="{D7132987-BBDA-43D4-B5B4-A0EA5E936764}"/>
              </a:ext>
            </a:extLst>
          </p:cNvPr>
          <p:cNvSpPr txBox="1"/>
          <p:nvPr userDrawn="1"/>
        </p:nvSpPr>
        <p:spPr>
          <a:xfrm>
            <a:off x="7166583" y="5250756"/>
            <a:ext cx="1263487"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C</a:t>
            </a:r>
            <a:r>
              <a:rPr lang="ja-JP" altLang="en-US" dirty="0">
                <a:latin typeface="メイリオ" panose="020B0604030504040204" pitchFamily="50" charset="-128"/>
                <a:ea typeface="メイリオ" panose="020B0604030504040204" pitchFamily="50" charset="-128"/>
              </a:rPr>
              <a:t>パターン</a:t>
            </a:r>
          </a:p>
        </p:txBody>
      </p:sp>
      <p:sp>
        <p:nvSpPr>
          <p:cNvPr id="40" name="テキスト ボックス 39">
            <a:extLst>
              <a:ext uri="{FF2B5EF4-FFF2-40B4-BE49-F238E27FC236}">
                <a16:creationId xmlns:a16="http://schemas.microsoft.com/office/drawing/2014/main" id="{1BCAAF72-5639-4022-819B-EA503F514F19}"/>
              </a:ext>
            </a:extLst>
          </p:cNvPr>
          <p:cNvSpPr txBox="1"/>
          <p:nvPr userDrawn="1"/>
        </p:nvSpPr>
        <p:spPr>
          <a:xfrm>
            <a:off x="231199" y="904147"/>
            <a:ext cx="6622599"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CARD</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ページの希望デザインを記入ください</a:t>
            </a:r>
          </a:p>
        </p:txBody>
      </p:sp>
      <p:sp>
        <p:nvSpPr>
          <p:cNvPr id="42" name="左中かっこ 41">
            <a:extLst>
              <a:ext uri="{FF2B5EF4-FFF2-40B4-BE49-F238E27FC236}">
                <a16:creationId xmlns:a16="http://schemas.microsoft.com/office/drawing/2014/main" id="{B17AB5E9-9850-4030-AAAF-B36FE76207FD}"/>
              </a:ext>
            </a:extLst>
          </p:cNvPr>
          <p:cNvSpPr/>
          <p:nvPr userDrawn="1"/>
        </p:nvSpPr>
        <p:spPr bwMode="auto">
          <a:xfrm rot="5400000" flipH="1">
            <a:off x="3290294" y="3359008"/>
            <a:ext cx="222094" cy="4603208"/>
          </a:xfrm>
          <a:prstGeom prst="leftBrace">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2BF93BCA-4352-4329-ABC9-A5A27F624492}"/>
              </a:ext>
            </a:extLst>
          </p:cNvPr>
          <p:cNvSpPr/>
          <p:nvPr userDrawn="1"/>
        </p:nvSpPr>
        <p:spPr>
          <a:xfrm>
            <a:off x="6393160" y="5794316"/>
            <a:ext cx="3528392" cy="769431"/>
          </a:xfrm>
          <a:prstGeom prst="rect">
            <a:avLst/>
          </a:prstGeom>
        </p:spPr>
        <p:txBody>
          <a:bodyPr wrap="square" lIns="91430" tIns="45715" rIns="91430" bIns="45715">
            <a:spAutoFit/>
          </a:bodyPr>
          <a:lstStyle/>
          <a:p>
            <a:r>
              <a:rPr lang="en-US" altLang="ja-JP" sz="1100" dirty="0">
                <a:latin typeface="メイリオ" panose="020B0604030504040204" pitchFamily="50" charset="-128"/>
                <a:ea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rPr>
              <a:t>パターンの場合、</a:t>
            </a:r>
            <a:endParaRPr lang="en-US" altLang="ja-JP" sz="1100" dirty="0">
              <a:latin typeface="メイリオ" panose="020B0604030504040204" pitchFamily="50" charset="-128"/>
              <a:ea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rPr>
              <a:t>・縦</a:t>
            </a:r>
            <a:r>
              <a:rPr lang="en-US" altLang="ja-JP" sz="1100" smtClean="0">
                <a:solidFill>
                  <a:prstClr val="black"/>
                </a:solidFill>
                <a:latin typeface="メイリオ" panose="020B0604030504040204" pitchFamily="50" charset="-128"/>
                <a:ea typeface="メイリオ" panose="020B0604030504040204" pitchFamily="50" charset="-128"/>
              </a:rPr>
              <a:t>:1000px </a:t>
            </a:r>
            <a:r>
              <a:rPr lang="ja-JP" altLang="en-US" sz="1100" dirty="0">
                <a:solidFill>
                  <a:prstClr val="black"/>
                </a:solidFill>
                <a:latin typeface="メイリオ" panose="020B0604030504040204" pitchFamily="50" charset="-128"/>
                <a:ea typeface="メイリオ" panose="020B0604030504040204" pitchFamily="50" charset="-128"/>
              </a:rPr>
              <a:t>横</a:t>
            </a:r>
            <a:r>
              <a:rPr lang="en-US" altLang="ja-JP" sz="1100" dirty="0">
                <a:solidFill>
                  <a:prstClr val="black"/>
                </a:solidFill>
                <a:latin typeface="メイリオ" panose="020B0604030504040204" pitchFamily="50" charset="-128"/>
                <a:ea typeface="メイリオ" panose="020B0604030504040204" pitchFamily="50" charset="-128"/>
              </a:rPr>
              <a:t>:1000px</a:t>
            </a:r>
            <a:r>
              <a:rPr lang="ja-JP" altLang="en-US" sz="1100" dirty="0">
                <a:solidFill>
                  <a:prstClr val="black"/>
                </a:solidFill>
                <a:latin typeface="メイリオ" panose="020B0604030504040204" pitchFamily="50" charset="-128"/>
                <a:ea typeface="メイリオ" panose="020B0604030504040204" pitchFamily="50" charset="-128"/>
              </a:rPr>
              <a:t>の</a:t>
            </a:r>
            <a:r>
              <a:rPr lang="en-US" altLang="ja-JP" sz="1100" dirty="0" err="1">
                <a:solidFill>
                  <a:prstClr val="black"/>
                </a:solidFill>
                <a:latin typeface="メイリオ" panose="020B0604030504040204" pitchFamily="50" charset="-128"/>
                <a:ea typeface="メイリオ" panose="020B0604030504040204" pitchFamily="50" charset="-128"/>
              </a:rPr>
              <a:t>ai</a:t>
            </a:r>
            <a:r>
              <a:rPr lang="ja-JP" altLang="en-US" sz="1100" dirty="0">
                <a:solidFill>
                  <a:prstClr val="black"/>
                </a:solidFill>
                <a:latin typeface="メイリオ" panose="020B0604030504040204" pitchFamily="50" charset="-128"/>
                <a:ea typeface="メイリオ" panose="020B0604030504040204" pitchFamily="50" charset="-128"/>
              </a:rPr>
              <a:t>データで画像入稿</a:t>
            </a:r>
            <a:endParaRPr lang="en-US" altLang="ja-JP" sz="1100" dirty="0">
              <a:solidFill>
                <a:prstClr val="black"/>
              </a:solidFill>
              <a:latin typeface="メイリオ" panose="020B0604030504040204" pitchFamily="50" charset="-128"/>
              <a:ea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rPr>
              <a:t>・背景カラー（</a:t>
            </a:r>
            <a:r>
              <a:rPr lang="ja-JP" altLang="en-US" sz="1100" dirty="0" err="1">
                <a:solidFill>
                  <a:prstClr val="black"/>
                </a:solidFill>
                <a:latin typeface="メイリオ" panose="020B0604030504040204" pitchFamily="50" charset="-128"/>
                <a:ea typeface="メイリオ" panose="020B0604030504040204" pitchFamily="50" charset="-128"/>
              </a:rPr>
              <a:t>べた</a:t>
            </a:r>
            <a:r>
              <a:rPr lang="ja-JP" altLang="en-US" sz="1100" dirty="0">
                <a:solidFill>
                  <a:prstClr val="black"/>
                </a:solidFill>
                <a:latin typeface="メイリオ" panose="020B0604030504040204" pitchFamily="50" charset="-128"/>
                <a:ea typeface="メイリオ" panose="020B0604030504040204" pitchFamily="50" charset="-128"/>
              </a:rPr>
              <a:t>塗）色コード指定（</a:t>
            </a:r>
            <a:r>
              <a:rPr lang="en-US" altLang="ja-JP" sz="1100" dirty="0">
                <a:solidFill>
                  <a:prstClr val="black"/>
                </a:solidFill>
                <a:latin typeface="メイリオ" panose="020B0604030504040204" pitchFamily="50" charset="-128"/>
                <a:ea typeface="メイリオ" panose="020B0604030504040204" pitchFamily="50" charset="-128"/>
              </a:rPr>
              <a:t>RGB</a:t>
            </a:r>
            <a:r>
              <a:rPr lang="ja-JP" altLang="en-US" sz="1100" dirty="0">
                <a:solidFill>
                  <a:prstClr val="black"/>
                </a:solidFill>
                <a:latin typeface="メイリオ" panose="020B0604030504040204" pitchFamily="50" charset="-128"/>
                <a:ea typeface="メイリオ" panose="020B0604030504040204" pitchFamily="50" charset="-128"/>
              </a:rPr>
              <a:t>指定）</a:t>
            </a:r>
            <a:endParaRPr lang="en-US" altLang="ja-JP" sz="1100" dirty="0">
              <a:solidFill>
                <a:prstClr val="black"/>
              </a:solidFill>
              <a:latin typeface="メイリオ" panose="020B0604030504040204" pitchFamily="50" charset="-128"/>
              <a:ea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rPr>
              <a:t>のいずれかが必要となります。</a:t>
            </a:r>
            <a:endParaRPr lang="en-US" altLang="ja-JP" sz="1100" dirty="0">
              <a:latin typeface="メイリオ" panose="020B0604030504040204" pitchFamily="50" charset="-128"/>
              <a:ea typeface="メイリオ" panose="020B0604030504040204" pitchFamily="50" charset="-128"/>
            </a:endParaRPr>
          </a:p>
        </p:txBody>
      </p:sp>
      <p:sp>
        <p:nvSpPr>
          <p:cNvPr id="44" name="左中かっこ 43">
            <a:extLst>
              <a:ext uri="{FF2B5EF4-FFF2-40B4-BE49-F238E27FC236}">
                <a16:creationId xmlns:a16="http://schemas.microsoft.com/office/drawing/2014/main" id="{B17AB5E9-9850-4030-AAAF-B36FE76207FD}"/>
              </a:ext>
            </a:extLst>
          </p:cNvPr>
          <p:cNvSpPr/>
          <p:nvPr userDrawn="1"/>
        </p:nvSpPr>
        <p:spPr bwMode="auto">
          <a:xfrm rot="5400000" flipH="1">
            <a:off x="7777970" y="4510478"/>
            <a:ext cx="213287" cy="2339421"/>
          </a:xfrm>
          <a:prstGeom prst="leftBrace">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kumimoji="1" lang="ja-JP" altLang="en-US"/>
          </a:p>
        </p:txBody>
      </p:sp>
      <p:sp>
        <p:nvSpPr>
          <p:cNvPr id="45"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dirty="0"/>
          </a:p>
        </p:txBody>
      </p:sp>
      <p:sp>
        <p:nvSpPr>
          <p:cNvPr id="25" name="正方形/長方形 24">
            <a:extLst>
              <a:ext uri="{FF2B5EF4-FFF2-40B4-BE49-F238E27FC236}">
                <a16:creationId xmlns:a16="http://schemas.microsoft.com/office/drawing/2014/main" id="{12CA54EE-BB16-4E86-805C-3D245BA761A4}"/>
              </a:ext>
            </a:extLst>
          </p:cNvPr>
          <p:cNvSpPr/>
          <p:nvPr userDrawn="1"/>
        </p:nvSpPr>
        <p:spPr>
          <a:xfrm>
            <a:off x="848543" y="2630555"/>
            <a:ext cx="1800201" cy="692832"/>
          </a:xfrm>
          <a:prstGeom prst="rect">
            <a:avLst/>
          </a:prstGeom>
          <a:noFill/>
          <a:ln w="254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a:extLst>
              <a:ext uri="{FF2B5EF4-FFF2-40B4-BE49-F238E27FC236}">
                <a16:creationId xmlns:a16="http://schemas.microsoft.com/office/drawing/2014/main" id="{41105848-A92C-4C4A-9D13-995F198B90EE}"/>
              </a:ext>
            </a:extLst>
          </p:cNvPr>
          <p:cNvSpPr/>
          <p:nvPr userDrawn="1"/>
        </p:nvSpPr>
        <p:spPr>
          <a:xfrm>
            <a:off x="3952273" y="2580211"/>
            <a:ext cx="1609818" cy="599160"/>
          </a:xfrm>
          <a:prstGeom prst="rect">
            <a:avLst/>
          </a:prstGeom>
          <a:noFill/>
          <a:ln w="254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91750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6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40" name="テキスト ボックス 39">
            <a:extLst>
              <a:ext uri="{FF2B5EF4-FFF2-40B4-BE49-F238E27FC236}">
                <a16:creationId xmlns:a16="http://schemas.microsoft.com/office/drawing/2014/main" id="{1BCAAF72-5639-4022-819B-EA503F514F19}"/>
              </a:ext>
            </a:extLst>
          </p:cNvPr>
          <p:cNvSpPr txBox="1"/>
          <p:nvPr userDrawn="1"/>
        </p:nvSpPr>
        <p:spPr>
          <a:xfrm>
            <a:off x="231199" y="894014"/>
            <a:ext cx="8198871" cy="5334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CARD</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ページのデザインをランク別</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で変更したい場合は、</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ランク名</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毎に入稿画像ファイル名または色コード指定を記入ください。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5" name="正方形/長方形 24">
            <a:extLst>
              <a:ext uri="{FF2B5EF4-FFF2-40B4-BE49-F238E27FC236}">
                <a16:creationId xmlns:a16="http://schemas.microsoft.com/office/drawing/2014/main" id="{2BF93BCA-4352-4329-ABC9-A5A27F624492}"/>
              </a:ext>
            </a:extLst>
          </p:cNvPr>
          <p:cNvSpPr/>
          <p:nvPr userDrawn="1"/>
        </p:nvSpPr>
        <p:spPr>
          <a:xfrm>
            <a:off x="143672" y="4115589"/>
            <a:ext cx="8121695" cy="600154"/>
          </a:xfrm>
          <a:prstGeom prst="rect">
            <a:avLst/>
          </a:prstGeom>
        </p:spPr>
        <p:txBody>
          <a:bodyPr wrap="square" lIns="91430" tIns="45715" rIns="91430" bIns="45715">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ランクの設定数に上限はございません</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画像入稿の場合は、</a:t>
            </a:r>
            <a:r>
              <a:rPr lang="ja-JP" altLang="en-US" sz="1100" dirty="0">
                <a:solidFill>
                  <a:prstClr val="black"/>
                </a:solidFill>
                <a:latin typeface="メイリオ" panose="020B0604030504040204" pitchFamily="50" charset="-128"/>
                <a:ea typeface="メイリオ" panose="020B0604030504040204" pitchFamily="50" charset="-128"/>
              </a:rPr>
              <a:t>縦</a:t>
            </a:r>
            <a:r>
              <a:rPr lang="en-US" altLang="ja-JP" sz="1100" dirty="0">
                <a:solidFill>
                  <a:prstClr val="black"/>
                </a:solidFill>
                <a:latin typeface="メイリオ" panose="020B0604030504040204" pitchFamily="50" charset="-128"/>
                <a:ea typeface="メイリオ" panose="020B0604030504040204" pitchFamily="50" charset="-128"/>
              </a:rPr>
              <a:t>:528px </a:t>
            </a:r>
            <a:r>
              <a:rPr lang="ja-JP" altLang="en-US" sz="1100" dirty="0">
                <a:solidFill>
                  <a:prstClr val="black"/>
                </a:solidFill>
                <a:latin typeface="メイリオ" panose="020B0604030504040204" pitchFamily="50" charset="-128"/>
                <a:ea typeface="メイリオ" panose="020B0604030504040204" pitchFamily="50" charset="-128"/>
              </a:rPr>
              <a:t>横</a:t>
            </a:r>
            <a:r>
              <a:rPr lang="en-US" altLang="ja-JP" sz="1100" dirty="0">
                <a:solidFill>
                  <a:prstClr val="black"/>
                </a:solidFill>
                <a:latin typeface="メイリオ" panose="020B0604030504040204" pitchFamily="50" charset="-128"/>
                <a:ea typeface="メイリオ" panose="020B0604030504040204" pitchFamily="50" charset="-128"/>
              </a:rPr>
              <a:t>:1000px</a:t>
            </a:r>
            <a:r>
              <a:rPr lang="ja-JP" altLang="en-US" sz="1100" dirty="0">
                <a:solidFill>
                  <a:prstClr val="black"/>
                </a:solidFill>
                <a:latin typeface="メイリオ" panose="020B0604030504040204" pitchFamily="50" charset="-128"/>
                <a:ea typeface="メイリオ" panose="020B0604030504040204" pitchFamily="50" charset="-128"/>
              </a:rPr>
              <a:t>の</a:t>
            </a:r>
            <a:r>
              <a:rPr lang="en-US" altLang="ja-JP" sz="1100" dirty="0" err="1">
                <a:solidFill>
                  <a:prstClr val="black"/>
                </a:solidFill>
                <a:latin typeface="メイリオ" panose="020B0604030504040204" pitchFamily="50" charset="-128"/>
                <a:ea typeface="メイリオ" panose="020B0604030504040204" pitchFamily="50" charset="-128"/>
              </a:rPr>
              <a:t>ai</a:t>
            </a:r>
            <a:r>
              <a:rPr lang="ja-JP" altLang="en-US" sz="1100" dirty="0">
                <a:solidFill>
                  <a:prstClr val="black"/>
                </a:solidFill>
                <a:latin typeface="メイリオ" panose="020B0604030504040204" pitchFamily="50" charset="-128"/>
                <a:ea typeface="メイリオ" panose="020B0604030504040204" pitchFamily="50" charset="-128"/>
              </a:rPr>
              <a:t>データで入稿ください</a:t>
            </a:r>
            <a:endParaRPr lang="en-US" altLang="ja-JP" sz="1100" dirty="0">
              <a:solidFill>
                <a:prstClr val="black"/>
              </a:solidFill>
              <a:latin typeface="メイリオ" panose="020B0604030504040204" pitchFamily="50" charset="-128"/>
              <a:ea typeface="メイリオ" panose="020B0604030504040204" pitchFamily="50" charset="-128"/>
            </a:endParaRPr>
          </a:p>
          <a:p>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背景カラー（</a:t>
            </a:r>
            <a:r>
              <a:rPr lang="ja-JP" altLang="en-US" sz="1100" dirty="0" err="1">
                <a:solidFill>
                  <a:prstClr val="black"/>
                </a:solidFill>
                <a:latin typeface="メイリオ" panose="020B0604030504040204" pitchFamily="50" charset="-128"/>
                <a:ea typeface="メイリオ" panose="020B0604030504040204" pitchFamily="50" charset="-128"/>
              </a:rPr>
              <a:t>べた</a:t>
            </a:r>
            <a:r>
              <a:rPr lang="ja-JP" altLang="en-US" sz="1100" dirty="0">
                <a:solidFill>
                  <a:prstClr val="black"/>
                </a:solidFill>
                <a:latin typeface="メイリオ" panose="020B0604030504040204" pitchFamily="50" charset="-128"/>
                <a:ea typeface="メイリオ" panose="020B0604030504040204" pitchFamily="50" charset="-128"/>
              </a:rPr>
              <a:t>塗）色コード指定の場合は、</a:t>
            </a:r>
            <a:r>
              <a:rPr lang="en-US" altLang="ja-JP" sz="1100" dirty="0">
                <a:solidFill>
                  <a:prstClr val="black"/>
                </a:solidFill>
                <a:latin typeface="メイリオ" panose="020B0604030504040204" pitchFamily="50" charset="-128"/>
                <a:ea typeface="メイリオ" panose="020B0604030504040204" pitchFamily="50" charset="-128"/>
              </a:rPr>
              <a:t>RGB</a:t>
            </a:r>
            <a:r>
              <a:rPr lang="ja-JP" altLang="en-US" sz="1100" dirty="0">
                <a:solidFill>
                  <a:prstClr val="black"/>
                </a:solidFill>
                <a:latin typeface="メイリオ" panose="020B0604030504040204" pitchFamily="50" charset="-128"/>
                <a:ea typeface="メイリオ" panose="020B0604030504040204" pitchFamily="50" charset="-128"/>
              </a:rPr>
              <a:t>指定ください</a:t>
            </a:r>
            <a:endParaRPr lang="en-US" altLang="ja-JP" sz="1100" dirty="0">
              <a:latin typeface="メイリオ" panose="020B0604030504040204" pitchFamily="50" charset="-128"/>
              <a:ea typeface="メイリオ" panose="020B0604030504040204" pitchFamily="50" charset="-128"/>
            </a:endParaRP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6" name="テキスト ボックス 5">
            <a:extLst>
              <a:ext uri="{FF2B5EF4-FFF2-40B4-BE49-F238E27FC236}">
                <a16:creationId xmlns:a16="http://schemas.microsoft.com/office/drawing/2014/main" id="{1BCAAF72-5639-4022-819B-EA503F514F19}"/>
              </a:ext>
            </a:extLst>
          </p:cNvPr>
          <p:cNvSpPr txBox="1"/>
          <p:nvPr userDrawn="1"/>
        </p:nvSpPr>
        <p:spPr>
          <a:xfrm>
            <a:off x="244721" y="4715743"/>
            <a:ext cx="8198871" cy="5334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ランクを使用しない場合、もしくはランク別にデザインを変更しない場合は</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下記にファイル名または色コード指定を記入ください。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29825377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0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31999"/>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40" name="テキスト ボックス 39">
            <a:extLst>
              <a:ext uri="{FF2B5EF4-FFF2-40B4-BE49-F238E27FC236}">
                <a16:creationId xmlns:a16="http://schemas.microsoft.com/office/drawing/2014/main" id="{1BCAAF72-5639-4022-819B-EA503F514F19}"/>
              </a:ext>
            </a:extLst>
          </p:cNvPr>
          <p:cNvSpPr txBox="1"/>
          <p:nvPr userDrawn="1"/>
        </p:nvSpPr>
        <p:spPr>
          <a:xfrm>
            <a:off x="264910" y="896671"/>
            <a:ext cx="7615157"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Android</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用のプッシュ配信通知アイコンとアダプティブアイコンについて入力ください。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8" name="テキスト ボックス 17">
            <a:extLst>
              <a:ext uri="{FF2B5EF4-FFF2-40B4-BE49-F238E27FC236}">
                <a16:creationId xmlns:a16="http://schemas.microsoft.com/office/drawing/2014/main" id="{29571711-B2E6-4862-97B4-A8F475451392}"/>
              </a:ext>
            </a:extLst>
          </p:cNvPr>
          <p:cNvSpPr txBox="1"/>
          <p:nvPr userDrawn="1"/>
        </p:nvSpPr>
        <p:spPr>
          <a:xfrm>
            <a:off x="3863473" y="1366754"/>
            <a:ext cx="6004692" cy="2039504"/>
          </a:xfrm>
          <a:prstGeom prst="rect">
            <a:avLst/>
          </a:prstGeom>
          <a:noFill/>
        </p:spPr>
        <p:txBody>
          <a:bodyPr wrap="square" lIns="130019" tIns="65010" rIns="130019" bIns="6501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400" b="1" u="none" dirty="0" smtClean="0">
                <a:solidFill>
                  <a:prstClr val="black"/>
                </a:solidFill>
                <a:latin typeface="メイリオ" panose="020B0604030504040204" pitchFamily="50" charset="-128"/>
                <a:ea typeface="メイリオ" panose="020B0604030504040204" pitchFamily="50" charset="-128"/>
              </a:rPr>
              <a:t>Android:</a:t>
            </a:r>
            <a:r>
              <a:rPr lang="ja-JP" altLang="en-US" sz="1400" b="1" u="none" dirty="0" smtClean="0">
                <a:solidFill>
                  <a:prstClr val="black"/>
                </a:solidFill>
                <a:latin typeface="メイリオ" panose="020B0604030504040204" pitchFamily="50" charset="-128"/>
                <a:ea typeface="メイリオ" panose="020B0604030504040204" pitchFamily="50" charset="-128"/>
              </a:rPr>
              <a:t>プッシュ配信通知アイコン</a:t>
            </a:r>
            <a:r>
              <a:rPr lang="ja-JP" altLang="en-US" sz="1400" b="1" dirty="0" smtClean="0">
                <a:solidFill>
                  <a:prstClr val="black"/>
                </a:solidFill>
                <a:latin typeface="メイリオ" panose="020B0604030504040204" pitchFamily="50" charset="-128"/>
                <a:ea typeface="メイリオ" panose="020B0604030504040204" pitchFamily="50" charset="-128"/>
              </a:rPr>
              <a:t>（縦</a:t>
            </a:r>
            <a:r>
              <a:rPr lang="en-US" altLang="ja-JP" sz="1400" b="1" dirty="0" smtClean="0">
                <a:solidFill>
                  <a:prstClr val="black"/>
                </a:solidFill>
                <a:latin typeface="メイリオ" panose="020B0604030504040204" pitchFamily="50" charset="-128"/>
                <a:ea typeface="メイリオ" panose="020B0604030504040204" pitchFamily="50" charset="-128"/>
              </a:rPr>
              <a:t>:128px </a:t>
            </a:r>
            <a:r>
              <a:rPr lang="ja-JP" altLang="en-US" sz="1400" b="1" dirty="0" smtClean="0">
                <a:solidFill>
                  <a:prstClr val="black"/>
                </a:solidFill>
                <a:latin typeface="メイリオ" panose="020B0604030504040204" pitchFamily="50" charset="-128"/>
                <a:ea typeface="メイリオ" panose="020B0604030504040204" pitchFamily="50" charset="-128"/>
              </a:rPr>
              <a:t>横</a:t>
            </a:r>
            <a:r>
              <a:rPr lang="en-US" altLang="ja-JP" sz="1400" b="1" dirty="0" smtClean="0">
                <a:solidFill>
                  <a:prstClr val="black"/>
                </a:solidFill>
                <a:latin typeface="メイリオ" panose="020B0604030504040204" pitchFamily="50" charset="-128"/>
                <a:ea typeface="メイリオ" panose="020B0604030504040204" pitchFamily="50" charset="-128"/>
              </a:rPr>
              <a:t>:128px</a:t>
            </a:r>
            <a:r>
              <a:rPr lang="ja-JP" altLang="en-US" sz="1400" b="1" dirty="0" smtClean="0">
                <a:solidFill>
                  <a:prstClr val="black"/>
                </a:solidFill>
                <a:latin typeface="メイリオ" panose="020B0604030504040204" pitchFamily="50" charset="-128"/>
                <a:ea typeface="メイリオ" panose="020B0604030504040204" pitchFamily="50" charset="-128"/>
              </a:rPr>
              <a:t>以上）</a:t>
            </a:r>
            <a:endParaRPr lang="en-US" altLang="ja-JP" sz="1400" b="1" u="none"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en-US" altLang="ja-JP" sz="11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プッシュ通知が来た際に、左図のようにスマートフォンの左上に小さく表示され、</a:t>
            </a: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100" dirty="0" smtClean="0">
                <a:solidFill>
                  <a:prstClr val="black"/>
                </a:solidFill>
                <a:latin typeface="メイリオ" panose="020B0604030504040204" pitchFamily="50" charset="-128"/>
                <a:ea typeface="メイリオ" panose="020B0604030504040204" pitchFamily="50" charset="-128"/>
              </a:rPr>
              <a:t>　プッシュ通知ウィンドウにも表示されます。　</a:t>
            </a: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en-US" altLang="ja-JP" sz="1100" dirty="0" smtClean="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複雑</a:t>
            </a:r>
            <a:r>
              <a:rPr lang="ja-JP" altLang="en-US" sz="1100" dirty="0" smtClean="0">
                <a:solidFill>
                  <a:prstClr val="black"/>
                </a:solidFill>
                <a:latin typeface="メイリオ" panose="020B0604030504040204" pitchFamily="50" charset="-128"/>
                <a:ea typeface="メイリオ" panose="020B0604030504040204" pitchFamily="50" charset="-128"/>
              </a:rPr>
              <a:t>な画像だとサイズ上つぶれて表示されるため、ロゴなどシンプルな</a:t>
            </a: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100" dirty="0" smtClean="0">
                <a:solidFill>
                  <a:prstClr val="black"/>
                </a:solidFill>
                <a:latin typeface="メイリオ" panose="020B0604030504040204" pitchFamily="50" charset="-128"/>
                <a:ea typeface="メイリオ" panose="020B0604030504040204" pitchFamily="50" charset="-128"/>
              </a:rPr>
              <a:t>　デザインが推奨です。（単色表示のみ可能）</a:t>
            </a:r>
            <a:endParaRPr lang="en-US" altLang="ja-JP" sz="1100"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en-US" altLang="ja-JP" sz="11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画像の指定がない場合、アイコン表示部分は白色塗りつぶしで表示されます。</a:t>
            </a:r>
            <a:r>
              <a:rPr lang="en-US" altLang="ja-JP" sz="1100" dirty="0" smtClean="0">
                <a:solidFill>
                  <a:prstClr val="black"/>
                </a:solidFill>
                <a:latin typeface="メイリオ" panose="020B0604030504040204" pitchFamily="50" charset="-128"/>
                <a:ea typeface="メイリオ" panose="020B0604030504040204" pitchFamily="50" charset="-128"/>
              </a:rPr>
              <a:t/>
            </a:r>
            <a:br>
              <a:rPr lang="en-US" altLang="ja-JP" sz="1100" dirty="0" smtClean="0">
                <a:solidFill>
                  <a:prstClr val="black"/>
                </a:solidFill>
                <a:latin typeface="メイリオ" panose="020B0604030504040204" pitchFamily="50" charset="-128"/>
                <a:ea typeface="メイリオ" panose="020B0604030504040204" pitchFamily="50" charset="-128"/>
              </a:rPr>
            </a:br>
            <a:r>
              <a:rPr lang="ja-JP" altLang="en-US" sz="1100" baseline="0" dirty="0" smtClean="0">
                <a:solidFill>
                  <a:prstClr val="black"/>
                </a:solidFill>
                <a:latin typeface="メイリオ" panose="020B0604030504040204" pitchFamily="50" charset="-128"/>
                <a:ea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rPr>
              <a:t>プッシュ配信の機能は変わらず利用が可能です。</a:t>
            </a:r>
            <a:r>
              <a:rPr lang="ja-JP" altLang="en-US" sz="1400" b="1" u="sng" dirty="0" smtClean="0">
                <a:solidFill>
                  <a:prstClr val="black"/>
                </a:solidFill>
                <a:latin typeface="メイリオ" panose="020B0604030504040204" pitchFamily="50" charset="-128"/>
                <a:ea typeface="メイリオ" panose="020B0604030504040204" pitchFamily="50" charset="-128"/>
              </a:rPr>
              <a:t>　　　</a:t>
            </a:r>
            <a:endParaRPr lang="en-US" altLang="ja-JP" sz="1400" b="1" u="sng"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endParaRPr lang="en-US" altLang="ja-JP" sz="800" b="1" u="none" dirty="0" smtClean="0">
              <a:solidFill>
                <a:prstClr val="black"/>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D8E714EF-04B5-E145-8CBD-EDF79FA73AE9}"/>
              </a:ext>
            </a:extLst>
          </p:cNvPr>
          <p:cNvSpPr/>
          <p:nvPr userDrawn="1"/>
        </p:nvSpPr>
        <p:spPr>
          <a:xfrm>
            <a:off x="330216" y="5186415"/>
            <a:ext cx="1244453" cy="12444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100">
              <a:latin typeface="Meiryo UI" panose="020B0604030504040204" pitchFamily="50" charset="-128"/>
              <a:ea typeface="Meiryo UI" panose="020B0604030504040204" pitchFamily="50" charset="-128"/>
            </a:endParaRPr>
          </a:p>
        </p:txBody>
      </p:sp>
      <p:sp>
        <p:nvSpPr>
          <p:cNvPr id="20" name="円/楕円 5">
            <a:extLst>
              <a:ext uri="{FF2B5EF4-FFF2-40B4-BE49-F238E27FC236}">
                <a16:creationId xmlns:a16="http://schemas.microsoft.com/office/drawing/2014/main" id="{9266169A-0320-FD48-9931-5F052DFC96E7}"/>
              </a:ext>
            </a:extLst>
          </p:cNvPr>
          <p:cNvSpPr/>
          <p:nvPr userDrawn="1"/>
        </p:nvSpPr>
        <p:spPr>
          <a:xfrm>
            <a:off x="382068" y="5238267"/>
            <a:ext cx="1140749" cy="11407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10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78CCE31A-FCDA-3840-BA2B-7D5969AF3454}"/>
              </a:ext>
            </a:extLst>
          </p:cNvPr>
          <p:cNvCxnSpPr>
            <a:cxnSpLocks/>
          </p:cNvCxnSpPr>
          <p:nvPr userDrawn="1"/>
        </p:nvCxnSpPr>
        <p:spPr>
          <a:xfrm>
            <a:off x="330216" y="6482833"/>
            <a:ext cx="1244453" cy="0"/>
          </a:xfrm>
          <a:prstGeom prst="line">
            <a:avLst/>
          </a:prstGeom>
          <a:ln cap="sq">
            <a:solidFill>
              <a:schemeClr val="tx1"/>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A6E8DFD-1E2A-6442-8325-67125E6911D1}"/>
              </a:ext>
            </a:extLst>
          </p:cNvPr>
          <p:cNvCxnSpPr>
            <a:cxnSpLocks/>
            <a:stCxn id="20" idx="2"/>
            <a:endCxn id="20" idx="6"/>
          </p:cNvCxnSpPr>
          <p:nvPr userDrawn="1"/>
        </p:nvCxnSpPr>
        <p:spPr>
          <a:xfrm>
            <a:off x="382068" y="5808642"/>
            <a:ext cx="1140749" cy="0"/>
          </a:xfrm>
          <a:prstGeom prst="line">
            <a:avLst/>
          </a:prstGeom>
          <a:ln cap="sq">
            <a:solidFill>
              <a:schemeClr val="tx1"/>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23" name="テキスト ボックス 11">
            <a:extLst>
              <a:ext uri="{FF2B5EF4-FFF2-40B4-BE49-F238E27FC236}">
                <a16:creationId xmlns:a16="http://schemas.microsoft.com/office/drawing/2014/main" id="{77F95A1F-4B4F-4940-BB9A-573F476DCEF2}"/>
              </a:ext>
            </a:extLst>
          </p:cNvPr>
          <p:cNvSpPr txBox="1"/>
          <p:nvPr userDrawn="1"/>
        </p:nvSpPr>
        <p:spPr>
          <a:xfrm>
            <a:off x="1694393" y="5865304"/>
            <a:ext cx="1959550"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b="1" dirty="0" smtClean="0">
                <a:latin typeface="メイリオ" panose="020B0604030504040204" pitchFamily="50" charset="-128"/>
                <a:ea typeface="+mn-ea"/>
              </a:rPr>
              <a:t>1</a:t>
            </a:r>
            <a:r>
              <a:rPr lang="ja-JP" altLang="en-US" sz="1050" b="1" dirty="0" smtClean="0">
                <a:latin typeface="メイリオ" panose="020B0604030504040204" pitchFamily="50" charset="-128"/>
                <a:ea typeface="+mn-ea"/>
              </a:rPr>
              <a:t>辺</a:t>
            </a:r>
            <a:r>
              <a:rPr kumimoji="1" lang="en-US" altLang="ja-JP" sz="1050" b="1" dirty="0" smtClean="0">
                <a:latin typeface="メイリオ" panose="020B0604030504040204" pitchFamily="50" charset="-128"/>
                <a:ea typeface="メイリオ" panose="020B0604030504040204" pitchFamily="50" charset="-128"/>
              </a:rPr>
              <a:t>288px</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入稿</a:t>
            </a:r>
            <a:r>
              <a:rPr kumimoji="1" lang="ja-JP" altLang="en-US" sz="1050" b="1" dirty="0" smtClean="0">
                <a:latin typeface="メイリオ" panose="020B0604030504040204" pitchFamily="50" charset="-128"/>
                <a:ea typeface="メイリオ" panose="020B0604030504040204" pitchFamily="50" charset="-128"/>
              </a:rPr>
              <a:t>サイズ</a:t>
            </a:r>
            <a:endParaRPr kumimoji="1" lang="en-US" altLang="ja-JP" sz="1050" b="1" dirty="0">
              <a:latin typeface="メイリオ" panose="020B0604030504040204" pitchFamily="50" charset="-128"/>
              <a:ea typeface="メイリオ" panose="020B0604030504040204" pitchFamily="50" charset="-128"/>
            </a:endParaRPr>
          </a:p>
        </p:txBody>
      </p:sp>
      <p:sp>
        <p:nvSpPr>
          <p:cNvPr id="24" name="テキスト ボックス 12">
            <a:extLst>
              <a:ext uri="{FF2B5EF4-FFF2-40B4-BE49-F238E27FC236}">
                <a16:creationId xmlns:a16="http://schemas.microsoft.com/office/drawing/2014/main" id="{9E3BC931-CE73-414C-9B4B-41ACC78A1FD7}"/>
              </a:ext>
            </a:extLst>
          </p:cNvPr>
          <p:cNvSpPr txBox="1"/>
          <p:nvPr userDrawn="1"/>
        </p:nvSpPr>
        <p:spPr>
          <a:xfrm>
            <a:off x="1690500" y="5163907"/>
            <a:ext cx="210356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b="1" dirty="0" smtClean="0">
                <a:latin typeface="メイリオ" panose="020B0604030504040204" pitchFamily="50" charset="-128"/>
                <a:ea typeface="+mn-ea"/>
              </a:rPr>
              <a:t>直径</a:t>
            </a:r>
            <a:r>
              <a:rPr kumimoji="1" lang="en-US" altLang="ja-JP" sz="1050" b="1" dirty="0" smtClean="0">
                <a:latin typeface="メイリオ" panose="020B0604030504040204" pitchFamily="50" charset="-128"/>
                <a:ea typeface="メイリオ" panose="020B0604030504040204" pitchFamily="50" charset="-128"/>
              </a:rPr>
              <a:t>264px</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smtClean="0">
                <a:latin typeface="メイリオ" panose="020B0604030504040204" pitchFamily="50" charset="-128"/>
                <a:ea typeface="メイリオ" panose="020B0604030504040204" pitchFamily="50" charset="-128"/>
              </a:rPr>
              <a:t>セーフゾーン</a:t>
            </a:r>
            <a:endParaRPr kumimoji="1" lang="ja-JP" altLang="en-US" sz="1050" b="1" dirty="0">
              <a:latin typeface="メイリオ" panose="020B0604030504040204" pitchFamily="50" charset="-128"/>
              <a:ea typeface="メイリオ" panose="020B0604030504040204" pitchFamily="50" charset="-128"/>
            </a:endParaRPr>
          </a:p>
        </p:txBody>
      </p:sp>
      <p:sp>
        <p:nvSpPr>
          <p:cNvPr id="27" name="テキスト ボックス 17">
            <a:extLst>
              <a:ext uri="{FF2B5EF4-FFF2-40B4-BE49-F238E27FC236}">
                <a16:creationId xmlns:a16="http://schemas.microsoft.com/office/drawing/2014/main" id="{5A4CBBA9-041D-6B46-ACB8-289380B4C8D7}"/>
              </a:ext>
            </a:extLst>
          </p:cNvPr>
          <p:cNvSpPr txBox="1"/>
          <p:nvPr userDrawn="1"/>
        </p:nvSpPr>
        <p:spPr>
          <a:xfrm>
            <a:off x="1710901" y="5369163"/>
            <a:ext cx="2198996"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smtClean="0">
                <a:latin typeface="メイリオ" panose="020B0604030504040204" pitchFamily="50" charset="-128"/>
                <a:ea typeface="メイリオ" panose="020B0604030504040204" pitchFamily="50" charset="-128"/>
              </a:rPr>
              <a:t>セーフゾーン</a:t>
            </a:r>
            <a:r>
              <a:rPr lang="ja-JP" altLang="en-US" sz="1000" dirty="0">
                <a:latin typeface="メイリオ" panose="020B0604030504040204" pitchFamily="50" charset="-128"/>
                <a:ea typeface="メイリオ" panose="020B0604030504040204" pitchFamily="50" charset="-128"/>
              </a:rPr>
              <a:t>から外</a:t>
            </a:r>
            <a:r>
              <a:rPr lang="ja-JP" altLang="en-US" sz="1000" dirty="0" smtClean="0">
                <a:latin typeface="メイリオ" panose="020B0604030504040204" pitchFamily="50" charset="-128"/>
                <a:ea typeface="メイリオ" panose="020B0604030504040204" pitchFamily="50" charset="-128"/>
              </a:rPr>
              <a:t>は</a:t>
            </a:r>
            <a:endParaRPr lang="en-US" altLang="ja-JP" sz="1000" dirty="0" smtClean="0">
              <a:latin typeface="メイリオ" panose="020B0604030504040204" pitchFamily="50" charset="-128"/>
              <a:ea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rPr>
              <a:t>端末側のアイコン</a:t>
            </a:r>
            <a:r>
              <a:rPr lang="ja-JP" altLang="en-US" sz="1000" dirty="0">
                <a:latin typeface="メイリオ" panose="020B0604030504040204" pitchFamily="50" charset="-128"/>
                <a:ea typeface="メイリオ" panose="020B0604030504040204" pitchFamily="50" charset="-128"/>
              </a:rPr>
              <a:t>設定次第で</a:t>
            </a:r>
            <a:r>
              <a:rPr lang="ja-JP" altLang="en-US"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rPr>
              <a:t>枠からはみ出す</a:t>
            </a:r>
            <a:r>
              <a:rPr lang="ja-JP" altLang="en-US" sz="1000" dirty="0">
                <a:latin typeface="メイリオ" panose="020B0604030504040204" pitchFamily="50" charset="-128"/>
                <a:ea typeface="メイリオ" panose="020B0604030504040204" pitchFamily="50" charset="-128"/>
              </a:rPr>
              <a:t>可能性があります。</a:t>
            </a:r>
            <a:endParaRPr kumimoji="1" lang="ja-JP" altLang="en-US" sz="1000" dirty="0">
              <a:latin typeface="メイリオ" panose="020B0604030504040204" pitchFamily="50" charset="-128"/>
              <a:ea typeface="メイリオ" panose="020B0604030504040204" pitchFamily="50" charset="-128"/>
            </a:endParaRPr>
          </a:p>
        </p:txBody>
      </p:sp>
      <p:sp>
        <p:nvSpPr>
          <p:cNvPr id="28" name="テキスト ボックス 18">
            <a:extLst>
              <a:ext uri="{FF2B5EF4-FFF2-40B4-BE49-F238E27FC236}">
                <a16:creationId xmlns:a16="http://schemas.microsoft.com/office/drawing/2014/main" id="{DCB32D26-B0A2-5F4B-8E6E-53665A604C7C}"/>
              </a:ext>
            </a:extLst>
          </p:cNvPr>
          <p:cNvSpPr txBox="1"/>
          <p:nvPr userDrawn="1"/>
        </p:nvSpPr>
        <p:spPr>
          <a:xfrm>
            <a:off x="1690499" y="6055337"/>
            <a:ext cx="2254389"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dirty="0" smtClean="0">
                <a:latin typeface="メイリオ" panose="020B0604030504040204" pitchFamily="50" charset="-128"/>
                <a:ea typeface="メイリオ" panose="020B0604030504040204" pitchFamily="50" charset="-128"/>
              </a:rPr>
              <a:t>背</a:t>
            </a:r>
            <a:r>
              <a:rPr kumimoji="1" lang="ja-JP" altLang="en-US" sz="1000" dirty="0">
                <a:latin typeface="メイリオ" panose="020B0604030504040204" pitchFamily="50" charset="-128"/>
                <a:ea typeface="メイリオ" panose="020B0604030504040204" pitchFamily="50" charset="-128"/>
              </a:rPr>
              <a:t>景色は</a:t>
            </a:r>
            <a:r>
              <a:rPr kumimoji="1" lang="ja-JP" altLang="en-US" sz="1000" dirty="0" smtClean="0">
                <a:latin typeface="メイリオ" panose="020B0604030504040204" pitchFamily="50" charset="-128"/>
                <a:ea typeface="メイリオ" panose="020B0604030504040204" pitchFamily="50" charset="-128"/>
              </a:rPr>
              <a:t>別途②背景色コードにて</a:t>
            </a:r>
            <a:endParaRPr kumimoji="1" lang="en-US" altLang="ja-JP" sz="1000" dirty="0" smtClean="0">
              <a:latin typeface="メイリオ" panose="020B0604030504040204" pitchFamily="50" charset="-128"/>
              <a:ea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rPr>
              <a:t>ご指定ください。</a:t>
            </a:r>
            <a:endParaRPr lang="en-US" altLang="ja-JP" sz="1000" dirty="0" smtClean="0">
              <a:latin typeface="メイリオ" panose="020B0604030504040204" pitchFamily="50" charset="-128"/>
              <a:ea typeface="+mn-ea"/>
            </a:endParaRPr>
          </a:p>
          <a:p>
            <a:r>
              <a:rPr lang="ja-JP" altLang="en-US" sz="1000" dirty="0" smtClean="0">
                <a:latin typeface="メイリオ" panose="020B0604030504040204" pitchFamily="50" charset="-128"/>
                <a:ea typeface="+mn-ea"/>
              </a:rPr>
              <a:t>（例：</a:t>
            </a:r>
            <a:r>
              <a:rPr lang="en-US" altLang="ja-JP" sz="1000" dirty="0" smtClean="0">
                <a:latin typeface="メイリオ" panose="020B0604030504040204" pitchFamily="50" charset="-128"/>
                <a:ea typeface="+mn-ea"/>
              </a:rPr>
              <a:t>#000000</a:t>
            </a:r>
            <a:r>
              <a:rPr lang="ja-JP" altLang="en-US" sz="1000" dirty="0" smtClean="0">
                <a:latin typeface="メイリオ" panose="020B0604030504040204" pitchFamily="50" charset="-128"/>
                <a:ea typeface="+mn-ea"/>
              </a:rPr>
              <a:t>）</a:t>
            </a:r>
            <a:endParaRPr kumimoji="1" lang="en-US" altLang="ja-JP" sz="1000" dirty="0" smtClean="0">
              <a:latin typeface="メイリオ" panose="020B0604030504040204" pitchFamily="50" charset="-128"/>
              <a:ea typeface="メイリオ" panose="020B0604030504040204" pitchFamily="50" charset="-128"/>
            </a:endParaRPr>
          </a:p>
        </p:txBody>
      </p:sp>
      <p:pic>
        <p:nvPicPr>
          <p:cNvPr id="29" name="図 28"/>
          <p:cNvPicPr>
            <a:picLocks noChangeAspect="1"/>
          </p:cNvPicPr>
          <p:nvPr userDrawn="1"/>
        </p:nvPicPr>
        <p:blipFill rotWithShape="1">
          <a:blip r:embed="rId2"/>
          <a:srcRect l="375" r="16258"/>
          <a:stretch/>
        </p:blipFill>
        <p:spPr>
          <a:xfrm>
            <a:off x="264910" y="3272889"/>
            <a:ext cx="3168352" cy="1209675"/>
          </a:xfrm>
          <a:prstGeom prst="rect">
            <a:avLst/>
          </a:prstGeom>
        </p:spPr>
      </p:pic>
      <p:sp>
        <p:nvSpPr>
          <p:cNvPr id="30" name="正方形/長方形 29"/>
          <p:cNvSpPr/>
          <p:nvPr userDrawn="1"/>
        </p:nvSpPr>
        <p:spPr bwMode="auto">
          <a:xfrm>
            <a:off x="367756" y="3460966"/>
            <a:ext cx="702786" cy="841902"/>
          </a:xfrm>
          <a:prstGeom prst="rect">
            <a:avLst/>
          </a:prstGeom>
          <a:noFill/>
          <a:ln w="19050" cap="flat" cmpd="sng" algn="ctr">
            <a:solidFill>
              <a:srgbClr val="FF0000"/>
            </a:solidFill>
            <a:prstDash val="solid"/>
            <a:round/>
            <a:headEnd type="none" w="med" len="med"/>
            <a:tailEnd type="arrow"/>
          </a:ln>
          <a:effectLst/>
        </p:spPr>
        <p:txBody>
          <a:bodyPr rtlCol="0" anchor="ctr"/>
          <a:lstStyle/>
          <a:p>
            <a:pPr algn="ctr"/>
            <a:endParaRPr kumimoji="1" lang="ja-JP" altLang="en-US"/>
          </a:p>
        </p:txBody>
      </p:sp>
      <p:sp>
        <p:nvSpPr>
          <p:cNvPr id="31" name="正方形/長方形 30"/>
          <p:cNvSpPr/>
          <p:nvPr userDrawn="1"/>
        </p:nvSpPr>
        <p:spPr bwMode="auto">
          <a:xfrm>
            <a:off x="1118258" y="3460966"/>
            <a:ext cx="692860" cy="841902"/>
          </a:xfrm>
          <a:prstGeom prst="rect">
            <a:avLst/>
          </a:prstGeom>
          <a:noFill/>
          <a:ln w="19050" cap="flat" cmpd="sng" algn="ctr">
            <a:solidFill>
              <a:srgbClr val="0070C0"/>
            </a:solidFill>
            <a:prstDash val="solid"/>
            <a:round/>
            <a:headEnd type="none" w="med" len="med"/>
            <a:tailEnd type="arrow"/>
          </a:ln>
          <a:effectLst/>
        </p:spPr>
        <p:txBody>
          <a:bodyPr rtlCol="0" anchor="ctr"/>
          <a:lstStyle/>
          <a:p>
            <a:pPr algn="ctr"/>
            <a:endParaRPr kumimoji="1" lang="ja-JP" altLang="en-US"/>
          </a:p>
        </p:txBody>
      </p:sp>
      <p:sp>
        <p:nvSpPr>
          <p:cNvPr id="32" name="正方形/長方形 31"/>
          <p:cNvSpPr/>
          <p:nvPr userDrawn="1"/>
        </p:nvSpPr>
        <p:spPr bwMode="auto">
          <a:xfrm>
            <a:off x="367756" y="4537271"/>
            <a:ext cx="702786" cy="309699"/>
          </a:xfrm>
          <a:prstGeom prst="rect">
            <a:avLst/>
          </a:prstGeom>
          <a:noFill/>
          <a:ln w="19050" cap="flat" cmpd="sng" algn="ctr">
            <a:solidFill>
              <a:srgbClr val="FF0000"/>
            </a:solidFill>
            <a:prstDash val="solid"/>
            <a:round/>
            <a:headEnd type="none" w="med" len="med"/>
            <a:tailEnd type="arrow"/>
          </a:ln>
          <a:effectLst/>
        </p:spPr>
        <p:txBody>
          <a:bodyPr rtlCol="0" anchor="ctr"/>
          <a:lstStyle/>
          <a:p>
            <a:pPr algn="ctr"/>
            <a:r>
              <a:rPr kumimoji="1" lang="ja-JP" altLang="en-US" sz="700" dirty="0" smtClean="0">
                <a:latin typeface="Meiryo UI" panose="020B0604030504040204" pitchFamily="50" charset="-128"/>
                <a:ea typeface="Meiryo UI" panose="020B0604030504040204" pitchFamily="50" charset="-128"/>
              </a:rPr>
              <a:t>アダプティブ</a:t>
            </a:r>
            <a:endParaRPr kumimoji="1" lang="en-US" altLang="ja-JP" sz="700" dirty="0" smtClean="0">
              <a:latin typeface="Meiryo UI" panose="020B0604030504040204" pitchFamily="50" charset="-128"/>
              <a:ea typeface="Meiryo UI" panose="020B0604030504040204" pitchFamily="50" charset="-128"/>
            </a:endParaRPr>
          </a:p>
          <a:p>
            <a:pPr algn="ctr"/>
            <a:r>
              <a:rPr kumimoji="1" lang="ja-JP" altLang="en-US" sz="700" dirty="0" smtClean="0">
                <a:latin typeface="Meiryo UI" panose="020B0604030504040204" pitchFamily="50" charset="-128"/>
                <a:ea typeface="Meiryo UI" panose="020B0604030504040204" pitchFamily="50" charset="-128"/>
              </a:rPr>
              <a:t>アイコン</a:t>
            </a:r>
            <a:endParaRPr kumimoji="1" lang="ja-JP" altLang="en-US" sz="700" dirty="0">
              <a:latin typeface="Meiryo UI" panose="020B0604030504040204" pitchFamily="50" charset="-128"/>
              <a:ea typeface="Meiryo UI" panose="020B0604030504040204" pitchFamily="50" charset="-128"/>
            </a:endParaRPr>
          </a:p>
        </p:txBody>
      </p:sp>
      <p:sp>
        <p:nvSpPr>
          <p:cNvPr id="33" name="正方形/長方形 32"/>
          <p:cNvSpPr/>
          <p:nvPr userDrawn="1"/>
        </p:nvSpPr>
        <p:spPr bwMode="auto">
          <a:xfrm>
            <a:off x="1118258" y="4537271"/>
            <a:ext cx="692861" cy="309699"/>
          </a:xfrm>
          <a:prstGeom prst="rect">
            <a:avLst/>
          </a:prstGeom>
          <a:noFill/>
          <a:ln w="19050" cap="flat" cmpd="sng" algn="ctr">
            <a:solidFill>
              <a:srgbClr val="0070C0"/>
            </a:solidFill>
            <a:prstDash val="solid"/>
            <a:round/>
            <a:headEnd type="none" w="med" len="med"/>
            <a:tailEnd type="arrow"/>
          </a:ln>
          <a:effectLst/>
        </p:spPr>
        <p:txBody>
          <a:bodyPr rtlCol="0" anchor="ctr"/>
          <a:lstStyle/>
          <a:p>
            <a:pPr algn="ctr"/>
            <a:r>
              <a:rPr kumimoji="1" lang="ja-JP" altLang="en-US" sz="700" dirty="0" smtClean="0">
                <a:latin typeface="Meiryo UI" panose="020B0604030504040204" pitchFamily="50" charset="-128"/>
                <a:ea typeface="Meiryo UI" panose="020B0604030504040204" pitchFamily="50" charset="-128"/>
              </a:rPr>
              <a:t>非アダプティブアイコン</a:t>
            </a:r>
            <a:endParaRPr kumimoji="1" lang="ja-JP" altLang="en-US" sz="700" dirty="0">
              <a:latin typeface="Meiryo UI" panose="020B0604030504040204" pitchFamily="50" charset="-128"/>
              <a:ea typeface="Meiryo UI" panose="020B0604030504040204" pitchFamily="50" charset="-128"/>
            </a:endParaRPr>
          </a:p>
        </p:txBody>
      </p:sp>
      <p:sp>
        <p:nvSpPr>
          <p:cNvPr id="34" name="テキスト ボックス 33"/>
          <p:cNvSpPr txBox="1"/>
          <p:nvPr userDrawn="1"/>
        </p:nvSpPr>
        <p:spPr>
          <a:xfrm>
            <a:off x="1783006" y="4489925"/>
            <a:ext cx="2011060" cy="553998"/>
          </a:xfrm>
          <a:prstGeom prst="rect">
            <a:avLst/>
          </a:prstGeom>
          <a:noFill/>
        </p:spPr>
        <p:txBody>
          <a:bodyPr wrap="square" rtlCol="0">
            <a:spAutoFit/>
          </a:bodyPr>
          <a:lstStyle/>
          <a:p>
            <a:r>
              <a:rPr kumimoji="1" lang="en-US" altLang="ja-JP" sz="1000" dirty="0" smtClean="0">
                <a:latin typeface="メイリオ" panose="020B0604030504040204" pitchFamily="50" charset="-128"/>
                <a:ea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rPr>
              <a:t>アダプティブアイコン未設定の場合も</a:t>
            </a:r>
            <a:r>
              <a:rPr lang="ja-JP" altLang="en-US" sz="1000" dirty="0" smtClean="0">
                <a:latin typeface="メイリオ" panose="020B0604030504040204" pitchFamily="50" charset="-128"/>
                <a:ea typeface="メイリオ" panose="020B0604030504040204" pitchFamily="50" charset="-128"/>
              </a:rPr>
              <a:t>非アダプティブアイコンが表示されます。</a:t>
            </a:r>
            <a:endParaRPr kumimoji="1" lang="ja-JP" altLang="en-US" sz="1000" dirty="0" smtClean="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BFF32C96-F7F0-4B7B-AAD7-D8D6669759A9}"/>
              </a:ext>
            </a:extLst>
          </p:cNvPr>
          <p:cNvSpPr txBox="1"/>
          <p:nvPr userDrawn="1"/>
        </p:nvSpPr>
        <p:spPr>
          <a:xfrm>
            <a:off x="3863473" y="4817659"/>
            <a:ext cx="5936288" cy="769441"/>
          </a:xfrm>
          <a:prstGeom prst="rect">
            <a:avLst/>
          </a:prstGeom>
          <a:noFill/>
        </p:spPr>
        <p:txBody>
          <a:bodyPr wrap="square" rtlCol="0">
            <a:spAutoFit/>
          </a:bodyPr>
          <a:lstStyle/>
          <a:p>
            <a:r>
              <a:rPr lang="en-US" altLang="ja-JP" sz="1100" dirty="0" smtClean="0">
                <a:latin typeface="メイリオ" panose="020B0604030504040204" pitchFamily="50" charset="-128"/>
                <a:ea typeface="+mn-ea"/>
              </a:rPr>
              <a:t>※</a:t>
            </a:r>
            <a:r>
              <a:rPr lang="ja-JP" altLang="en-US" sz="1100" dirty="0" smtClean="0">
                <a:latin typeface="メイリオ" panose="020B0604030504040204" pitchFamily="50" charset="-128"/>
                <a:ea typeface="+mn-ea"/>
              </a:rPr>
              <a:t>アダプティブアイコンは左の画像のイメージとなります。</a:t>
            </a:r>
            <a:endParaRPr lang="en-US" altLang="ja-JP" sz="1100" dirty="0" smtClean="0">
              <a:latin typeface="メイリオ" panose="020B0604030504040204" pitchFamily="50" charset="-128"/>
              <a:ea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画像については</a:t>
            </a:r>
            <a:r>
              <a:rPr lang="en-US" altLang="ja-JP" sz="1100" dirty="0" err="1">
                <a:latin typeface="メイリオ" panose="020B0604030504040204" pitchFamily="50" charset="-128"/>
                <a:ea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rPr>
              <a:t>データにて、アウトライン化された形式でご入稿ください。</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色コードについて</a:t>
            </a:r>
            <a:r>
              <a:rPr lang="ja-JP" altLang="en-US" sz="1100" dirty="0" smtClean="0">
                <a:latin typeface="メイリオ" panose="020B0604030504040204" pitchFamily="50" charset="-128"/>
                <a:ea typeface="メイリオ" panose="020B0604030504040204" pitchFamily="50" charset="-128"/>
              </a:rPr>
              <a:t>はカラーコード形式</a:t>
            </a:r>
            <a:r>
              <a:rPr lang="ja-JP" altLang="en-US" sz="1100" dirty="0">
                <a:latin typeface="メイリオ" panose="020B0604030504040204" pitchFamily="50" charset="-128"/>
                <a:ea typeface="メイリオ" panose="020B0604030504040204" pitchFamily="50" charset="-128"/>
              </a:rPr>
              <a:t>（例</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mn-ea"/>
              </a:rPr>
              <a:t>#000000</a:t>
            </a:r>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にてご指定ください</a:t>
            </a:r>
            <a:r>
              <a:rPr lang="ja-JP" altLang="en-US" sz="1100" dirty="0" smtClean="0">
                <a:latin typeface="メイリオ" panose="020B0604030504040204" pitchFamily="50" charset="-128"/>
                <a:ea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endParaRPr>
          </a:p>
          <a:p>
            <a:r>
              <a:rPr lang="en-US" altLang="ja-JP" sz="1100" b="0" dirty="0" smtClean="0">
                <a:solidFill>
                  <a:schemeClr val="tx1"/>
                </a:solidFill>
                <a:latin typeface="メイリオ" panose="020B0604030504040204" pitchFamily="50" charset="-128"/>
                <a:ea typeface="+mn-ea"/>
              </a:rPr>
              <a:t>※</a:t>
            </a:r>
            <a:r>
              <a:rPr lang="ja-JP" altLang="en-US" sz="1100" b="0" dirty="0" smtClean="0">
                <a:solidFill>
                  <a:schemeClr val="tx1"/>
                </a:solidFill>
                <a:latin typeface="メイリオ" panose="020B0604030504040204" pitchFamily="50" charset="-128"/>
                <a:ea typeface="+mn-ea"/>
              </a:rPr>
              <a:t>背景透過にてご入稿ください。</a:t>
            </a:r>
            <a:endParaRPr lang="en-US" altLang="ja-JP" sz="1100" b="0" dirty="0" smtClean="0">
              <a:solidFill>
                <a:schemeClr val="tx1"/>
              </a:solidFill>
              <a:latin typeface="メイリオ" panose="020B0604030504040204" pitchFamily="50" charset="-128"/>
              <a:ea typeface="+mn-ea"/>
            </a:endParaRPr>
          </a:p>
        </p:txBody>
      </p:sp>
      <p:pic>
        <p:nvPicPr>
          <p:cNvPr id="8" name="図 7"/>
          <p:cNvPicPr>
            <a:picLocks noChangeAspect="1"/>
          </p:cNvPicPr>
          <p:nvPr/>
        </p:nvPicPr>
        <p:blipFill>
          <a:blip r:embed="rId3"/>
          <a:stretch>
            <a:fillRect/>
          </a:stretch>
        </p:blipFill>
        <p:spPr>
          <a:xfrm>
            <a:off x="264910" y="1902298"/>
            <a:ext cx="3099139" cy="1061349"/>
          </a:xfrm>
          <a:prstGeom prst="rect">
            <a:avLst/>
          </a:prstGeom>
        </p:spPr>
      </p:pic>
      <p:sp>
        <p:nvSpPr>
          <p:cNvPr id="10" name="角丸四角形 9"/>
          <p:cNvSpPr/>
          <p:nvPr/>
        </p:nvSpPr>
        <p:spPr bwMode="auto">
          <a:xfrm>
            <a:off x="311523" y="1981545"/>
            <a:ext cx="3015160" cy="914961"/>
          </a:xfrm>
          <a:prstGeom prst="roundRect">
            <a:avLst>
              <a:gd name="adj" fmla="val 6169"/>
            </a:avLst>
          </a:prstGeom>
          <a:solidFill>
            <a:schemeClr val="bg1"/>
          </a:solidFill>
          <a:ln w="3175" cap="flat" cmpd="sng" algn="ctr">
            <a:noFill/>
            <a:prstDash val="solid"/>
            <a:round/>
            <a:headEnd type="none" w="med" len="med"/>
            <a:tailEnd type="arrow"/>
          </a:ln>
          <a:effectLst/>
        </p:spPr>
        <p:txBody>
          <a:bodyPr rtlCol="0" anchor="ctr"/>
          <a:lstStyle/>
          <a:p>
            <a:pPr algn="ctr"/>
            <a:endParaRPr kumimoji="1" lang="ja-JP" altLang="en-US"/>
          </a:p>
        </p:txBody>
      </p:sp>
      <p:sp>
        <p:nvSpPr>
          <p:cNvPr id="11" name="テキスト ボックス 10"/>
          <p:cNvSpPr txBox="1"/>
          <p:nvPr/>
        </p:nvSpPr>
        <p:spPr>
          <a:xfrm>
            <a:off x="556209" y="2042286"/>
            <a:ext cx="1030264" cy="206915"/>
          </a:xfrm>
          <a:prstGeom prst="rect">
            <a:avLst/>
          </a:prstGeom>
          <a:noFill/>
        </p:spPr>
        <p:txBody>
          <a:bodyPr wrap="none" rtlCol="0">
            <a:spAutoFit/>
          </a:bodyPr>
          <a:lstStyle/>
          <a:p>
            <a:r>
              <a:rPr kumimoji="1" lang="en-US" altLang="ja-JP" sz="800" dirty="0" smtClean="0">
                <a:latin typeface="A-OTF 新ゴ Pro R" pitchFamily="34" charset="-128"/>
                <a:ea typeface="A-OTF 新ゴ Pro R" pitchFamily="34" charset="-128"/>
              </a:rPr>
              <a:t>CROSSPOINT </a:t>
            </a:r>
            <a:r>
              <a:rPr kumimoji="1" lang="ja-JP" altLang="en-US" sz="800" dirty="0" smtClean="0">
                <a:latin typeface="A-OTF 新ゴ Pro R" pitchFamily="34" charset="-128"/>
                <a:ea typeface="A-OTF 新ゴ Pro R" pitchFamily="34" charset="-128"/>
              </a:rPr>
              <a:t>・ </a:t>
            </a:r>
            <a:r>
              <a:rPr kumimoji="1" lang="en-US" altLang="ja-JP" sz="800" dirty="0" smtClean="0">
                <a:latin typeface="A-OTF 新ゴ Pro R" pitchFamily="34" charset="-128"/>
                <a:ea typeface="A-OTF 新ゴ Pro R" pitchFamily="34" charset="-128"/>
              </a:rPr>
              <a:t>4</a:t>
            </a:r>
            <a:r>
              <a:rPr kumimoji="1" lang="ja-JP" altLang="en-US" sz="800" dirty="0" smtClean="0">
                <a:latin typeface="A-OTF 新ゴ Pro R" pitchFamily="34" charset="-128"/>
                <a:ea typeface="A-OTF 新ゴ Pro R" pitchFamily="34" charset="-128"/>
              </a:rPr>
              <a:t>分</a:t>
            </a:r>
          </a:p>
        </p:txBody>
      </p:sp>
      <p:sp>
        <p:nvSpPr>
          <p:cNvPr id="12" name="テキスト ボックス 11"/>
          <p:cNvSpPr txBox="1"/>
          <p:nvPr/>
        </p:nvSpPr>
        <p:spPr>
          <a:xfrm>
            <a:off x="319798" y="2243069"/>
            <a:ext cx="2212635" cy="384271"/>
          </a:xfrm>
          <a:prstGeom prst="rect">
            <a:avLst/>
          </a:prstGeom>
          <a:noFill/>
        </p:spPr>
        <p:txBody>
          <a:bodyPr wrap="none" rtlCol="0">
            <a:spAutoFit/>
          </a:bodyPr>
          <a:lstStyle/>
          <a:p>
            <a:r>
              <a:rPr lang="ja-JP" altLang="en-US" sz="1000" b="1" dirty="0">
                <a:latin typeface="A-OTF 新ゴ Pro R" pitchFamily="34" charset="-128"/>
                <a:ea typeface="A-OTF 新ゴ Pro R" pitchFamily="34" charset="-128"/>
              </a:rPr>
              <a:t>件名</a:t>
            </a:r>
            <a:r>
              <a:rPr lang="ja-JP" altLang="en-US" sz="1000" b="1" dirty="0" smtClean="0">
                <a:latin typeface="A-OTF 新ゴ Pro R" pitchFamily="34" charset="-128"/>
                <a:ea typeface="A-OTF 新ゴ Pro R" pitchFamily="34" charset="-128"/>
              </a:rPr>
              <a:t>が入ります。</a:t>
            </a:r>
            <a:endParaRPr lang="en-US" altLang="ja-JP" sz="1000" b="1" dirty="0" smtClean="0">
              <a:latin typeface="A-OTF 新ゴ Pro R" pitchFamily="34" charset="-128"/>
              <a:ea typeface="A-OTF 新ゴ Pro R" pitchFamily="34" charset="-128"/>
            </a:endParaRPr>
          </a:p>
          <a:p>
            <a:r>
              <a:rPr kumimoji="1" lang="ja-JP" altLang="en-US" sz="1000" dirty="0">
                <a:solidFill>
                  <a:schemeClr val="tx1">
                    <a:lumMod val="65000"/>
                    <a:lumOff val="35000"/>
                  </a:schemeClr>
                </a:solidFill>
                <a:latin typeface="A-OTF 新ゴ Pro R" pitchFamily="34" charset="-128"/>
                <a:ea typeface="A-OTF 新ゴ Pro R" pitchFamily="34" charset="-128"/>
              </a:rPr>
              <a:t>本文</a:t>
            </a:r>
            <a:r>
              <a:rPr kumimoji="1" lang="ja-JP" altLang="en-US" sz="1000" dirty="0" smtClean="0">
                <a:solidFill>
                  <a:schemeClr val="tx1">
                    <a:lumMod val="65000"/>
                    <a:lumOff val="35000"/>
                  </a:schemeClr>
                </a:solidFill>
                <a:latin typeface="A-OTF 新ゴ Pro R" pitchFamily="34" charset="-128"/>
                <a:ea typeface="A-OTF 新ゴ Pro R" pitchFamily="34" charset="-128"/>
              </a:rPr>
              <a:t>が入ります。本文が入ります。本・・</a:t>
            </a:r>
          </a:p>
        </p:txBody>
      </p:sp>
      <p:pic>
        <p:nvPicPr>
          <p:cNvPr id="13" name="図 12"/>
          <p:cNvPicPr>
            <a:picLocks noChangeAspect="1"/>
          </p:cNvPicPr>
          <p:nvPr/>
        </p:nvPicPr>
        <p:blipFill rotWithShape="1">
          <a:blip r:embed="rId3"/>
          <a:srcRect l="4823" t="18660" r="90230" b="65896"/>
          <a:stretch/>
        </p:blipFill>
        <p:spPr>
          <a:xfrm>
            <a:off x="396376" y="2067919"/>
            <a:ext cx="172836" cy="175065"/>
          </a:xfrm>
          <a:prstGeom prst="roundRect">
            <a:avLst>
              <a:gd name="adj" fmla="val 19674"/>
            </a:avLst>
          </a:prstGeom>
        </p:spPr>
      </p:pic>
      <p:sp>
        <p:nvSpPr>
          <p:cNvPr id="14" name="正方形/長方形 13"/>
          <p:cNvSpPr/>
          <p:nvPr/>
        </p:nvSpPr>
        <p:spPr bwMode="auto">
          <a:xfrm>
            <a:off x="344160" y="2042286"/>
            <a:ext cx="276630" cy="229785"/>
          </a:xfrm>
          <a:prstGeom prst="rect">
            <a:avLst/>
          </a:prstGeom>
          <a:noFill/>
          <a:ln w="28575" cap="flat" cmpd="sng" algn="ctr">
            <a:solidFill>
              <a:srgbClr val="FF0000"/>
            </a:solidFill>
            <a:prstDash val="solid"/>
            <a:round/>
            <a:headEnd type="none" w="med" len="med"/>
            <a:tailEnd type="arrow"/>
          </a:ln>
          <a:effectLst/>
        </p:spPr>
        <p:txBody>
          <a:bodyPr rtlCol="0" anchor="ctr"/>
          <a:lstStyle/>
          <a:p>
            <a:pPr algn="ctr"/>
            <a:endParaRPr kumimoji="1" lang="ja-JP" altLang="en-US"/>
          </a:p>
        </p:txBody>
      </p:sp>
      <p:pic>
        <p:nvPicPr>
          <p:cNvPr id="15" name="図 14"/>
          <p:cNvPicPr>
            <a:picLocks noChangeAspect="1"/>
          </p:cNvPicPr>
          <p:nvPr/>
        </p:nvPicPr>
        <p:blipFill rotWithShape="1">
          <a:blip r:embed="rId3"/>
          <a:srcRect l="84449" t="45060" r="6204" b="27359"/>
          <a:stretch/>
        </p:blipFill>
        <p:spPr>
          <a:xfrm>
            <a:off x="2882115" y="2286605"/>
            <a:ext cx="289686" cy="292735"/>
          </a:xfrm>
          <a:prstGeom prst="rect">
            <a:avLst/>
          </a:prstGeom>
        </p:spPr>
      </p:pic>
      <p:pic>
        <p:nvPicPr>
          <p:cNvPr id="16" name="図 15"/>
          <p:cNvPicPr>
            <a:picLocks noChangeAspect="1"/>
          </p:cNvPicPr>
          <p:nvPr/>
        </p:nvPicPr>
        <p:blipFill rotWithShape="1">
          <a:blip r:embed="rId2"/>
          <a:srcRect l="28508" t="35910" r="65490" b="45932"/>
          <a:stretch/>
        </p:blipFill>
        <p:spPr>
          <a:xfrm>
            <a:off x="373934" y="2057510"/>
            <a:ext cx="202899" cy="195371"/>
          </a:xfrm>
          <a:prstGeom prst="roundRect">
            <a:avLst/>
          </a:prstGeom>
        </p:spPr>
      </p:pic>
      <p:pic>
        <p:nvPicPr>
          <p:cNvPr id="17" name="図 16"/>
          <p:cNvPicPr>
            <a:picLocks noChangeAspect="1"/>
          </p:cNvPicPr>
          <p:nvPr/>
        </p:nvPicPr>
        <p:blipFill rotWithShape="1">
          <a:blip r:embed="rId2"/>
          <a:srcRect l="28508" t="35910" r="65490" b="45932"/>
          <a:stretch/>
        </p:blipFill>
        <p:spPr>
          <a:xfrm>
            <a:off x="2882115" y="2372878"/>
            <a:ext cx="296817" cy="285805"/>
          </a:xfrm>
          <a:prstGeom prst="roundRect">
            <a:avLst/>
          </a:prstGeom>
        </p:spPr>
      </p:pic>
      <p:sp>
        <p:nvSpPr>
          <p:cNvPr id="37" name="テキスト ボックス 36">
            <a:extLst>
              <a:ext uri="{FF2B5EF4-FFF2-40B4-BE49-F238E27FC236}">
                <a16:creationId xmlns:a16="http://schemas.microsoft.com/office/drawing/2014/main" id="{1BCAAF72-5639-4022-819B-EA503F514F19}"/>
              </a:ext>
            </a:extLst>
          </p:cNvPr>
          <p:cNvSpPr txBox="1"/>
          <p:nvPr/>
        </p:nvSpPr>
        <p:spPr>
          <a:xfrm>
            <a:off x="606606" y="2116646"/>
            <a:ext cx="246212" cy="2758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①</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38" name="テキスト ボックス 37">
            <a:extLst>
              <a:ext uri="{FF2B5EF4-FFF2-40B4-BE49-F238E27FC236}">
                <a16:creationId xmlns:a16="http://schemas.microsoft.com/office/drawing/2014/main" id="{1BCAAF72-5639-4022-819B-EA503F514F19}"/>
              </a:ext>
            </a:extLst>
          </p:cNvPr>
          <p:cNvSpPr txBox="1"/>
          <p:nvPr/>
        </p:nvSpPr>
        <p:spPr>
          <a:xfrm>
            <a:off x="381255" y="3436849"/>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②</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pic>
        <p:nvPicPr>
          <p:cNvPr id="41" name="図 40"/>
          <p:cNvPicPr>
            <a:picLocks noChangeAspect="1"/>
          </p:cNvPicPr>
          <p:nvPr/>
        </p:nvPicPr>
        <p:blipFill rotWithShape="1">
          <a:blip r:embed="rId4" cstate="print">
            <a:extLst>
              <a:ext uri="{28A0092B-C50C-407E-A947-70E740481C1C}">
                <a14:useLocalDpi xmlns:a14="http://schemas.microsoft.com/office/drawing/2010/main" val="0"/>
              </a:ext>
            </a:extLst>
          </a:blip>
          <a:srcRect b="95292"/>
          <a:stretch/>
        </p:blipFill>
        <p:spPr>
          <a:xfrm>
            <a:off x="264910" y="1410595"/>
            <a:ext cx="3086100" cy="322884"/>
          </a:xfrm>
          <a:prstGeom prst="rect">
            <a:avLst/>
          </a:prstGeom>
        </p:spPr>
      </p:pic>
      <p:sp>
        <p:nvSpPr>
          <p:cNvPr id="39" name="正方形/長方形 38"/>
          <p:cNvSpPr/>
          <p:nvPr/>
        </p:nvSpPr>
        <p:spPr bwMode="auto">
          <a:xfrm>
            <a:off x="704528" y="1502291"/>
            <a:ext cx="366014" cy="135846"/>
          </a:xfrm>
          <a:prstGeom prst="rect">
            <a:avLst/>
          </a:prstGeom>
          <a:solidFill>
            <a:schemeClr val="tx1"/>
          </a:solidFill>
          <a:ln w="12700" cap="flat" cmpd="sng" algn="ctr">
            <a:noFill/>
            <a:prstDash val="solid"/>
            <a:round/>
            <a:headEnd type="none" w="med" len="med"/>
            <a:tailEnd type="arrow"/>
          </a:ln>
          <a:effectLst/>
        </p:spPr>
        <p:txBody>
          <a:bodyPr rtlCol="0" anchor="ctr"/>
          <a:lstStyle/>
          <a:p>
            <a:pPr algn="ctr"/>
            <a:endParaRPr kumimoji="1" lang="ja-JP" altLang="en-US"/>
          </a:p>
        </p:txBody>
      </p:sp>
      <p:pic>
        <p:nvPicPr>
          <p:cNvPr id="49" name="図 48"/>
          <p:cNvPicPr>
            <a:picLocks noChangeAspect="1"/>
          </p:cNvPicPr>
          <p:nvPr/>
        </p:nvPicPr>
        <p:blipFill rotWithShape="1">
          <a:blip r:embed="rId5" cstate="print">
            <a:extLst>
              <a:ext uri="{BEBA8EAE-BF5A-486C-A8C5-ECC9F3942E4B}">
                <a14:imgProps xmlns:a14="http://schemas.microsoft.com/office/drawing/2010/main">
                  <a14:imgLayer r:embed="rId6">
                    <a14:imgEffect>
                      <a14:artisticMarker/>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704528" y="1523937"/>
            <a:ext cx="113575" cy="107902"/>
          </a:xfrm>
          <a:prstGeom prst="rect">
            <a:avLst/>
          </a:prstGeom>
        </p:spPr>
      </p:pic>
      <p:sp>
        <p:nvSpPr>
          <p:cNvPr id="51" name="正方形/長方形 50"/>
          <p:cNvSpPr/>
          <p:nvPr/>
        </p:nvSpPr>
        <p:spPr bwMode="auto">
          <a:xfrm>
            <a:off x="654560" y="1467044"/>
            <a:ext cx="75152" cy="63902"/>
          </a:xfrm>
          <a:prstGeom prst="rect">
            <a:avLst/>
          </a:prstGeom>
          <a:solidFill>
            <a:schemeClr val="tx1"/>
          </a:solidFill>
          <a:ln w="12700" cap="flat" cmpd="sng" algn="ctr">
            <a:noFill/>
            <a:prstDash val="solid"/>
            <a:round/>
            <a:headEnd type="none" w="med" len="med"/>
            <a:tailEnd type="arrow"/>
          </a:ln>
          <a:effectLst/>
        </p:spPr>
        <p:txBody>
          <a:bodyPr rtlCol="0" anchor="ctr"/>
          <a:lstStyle/>
          <a:p>
            <a:pPr algn="ctr"/>
            <a:endParaRPr kumimoji="1" lang="ja-JP" altLang="en-US"/>
          </a:p>
        </p:txBody>
      </p:sp>
      <p:sp>
        <p:nvSpPr>
          <p:cNvPr id="53" name="正方形/長方形 52"/>
          <p:cNvSpPr/>
          <p:nvPr userDrawn="1"/>
        </p:nvSpPr>
        <p:spPr bwMode="auto">
          <a:xfrm>
            <a:off x="689112" y="1504513"/>
            <a:ext cx="169591" cy="169928"/>
          </a:xfrm>
          <a:prstGeom prst="rect">
            <a:avLst/>
          </a:prstGeom>
          <a:noFill/>
          <a:ln w="28575" cap="flat" cmpd="sng" algn="ctr">
            <a:solidFill>
              <a:srgbClr val="FF0000"/>
            </a:solidFill>
            <a:prstDash val="solid"/>
            <a:round/>
            <a:headEnd type="none" w="med" len="med"/>
            <a:tailEnd type="arrow"/>
          </a:ln>
          <a:effectLst/>
        </p:spPr>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BCAAF72-5639-4022-819B-EA503F514F19}"/>
              </a:ext>
            </a:extLst>
          </p:cNvPr>
          <p:cNvSpPr txBox="1"/>
          <p:nvPr userDrawn="1"/>
        </p:nvSpPr>
        <p:spPr>
          <a:xfrm>
            <a:off x="824330" y="1512311"/>
            <a:ext cx="246212" cy="2758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①</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56" name="テキスト ボックス 55">
            <a:extLst>
              <a:ext uri="{FF2B5EF4-FFF2-40B4-BE49-F238E27FC236}">
                <a16:creationId xmlns:a16="http://schemas.microsoft.com/office/drawing/2014/main" id="{29571711-B2E6-4862-97B4-A8F475451392}"/>
              </a:ext>
            </a:extLst>
          </p:cNvPr>
          <p:cNvSpPr txBox="1"/>
          <p:nvPr userDrawn="1"/>
        </p:nvSpPr>
        <p:spPr>
          <a:xfrm>
            <a:off x="3829271" y="3578347"/>
            <a:ext cx="6004692" cy="346733"/>
          </a:xfrm>
          <a:prstGeom prst="rect">
            <a:avLst/>
          </a:prstGeom>
          <a:noFill/>
        </p:spPr>
        <p:txBody>
          <a:bodyPr wrap="square" lIns="130019" tIns="65010" rIns="130019" bIns="65010" rtlCol="0">
            <a:spAutoFit/>
          </a:bodyPr>
          <a:lstStyle/>
          <a:p>
            <a:pPr fontAlgn="base">
              <a:spcBef>
                <a:spcPct val="0"/>
              </a:spcBef>
              <a:spcAft>
                <a:spcPct val="0"/>
              </a:spcAft>
            </a:pPr>
            <a:r>
              <a:rPr lang="en-US" altLang="ja-JP" sz="1400" b="1" u="none" dirty="0" smtClean="0">
                <a:solidFill>
                  <a:prstClr val="black"/>
                </a:solidFill>
                <a:latin typeface="メイリオ" panose="020B0604030504040204" pitchFamily="50" charset="-128"/>
                <a:ea typeface="+mn-ea"/>
              </a:rPr>
              <a:t>Android:</a:t>
            </a:r>
            <a:r>
              <a:rPr lang="ja-JP" altLang="en-US" sz="1400" b="1" u="none" dirty="0" smtClean="0">
                <a:solidFill>
                  <a:prstClr val="black"/>
                </a:solidFill>
                <a:latin typeface="メイリオ" panose="020B0604030504040204" pitchFamily="50" charset="-128"/>
                <a:ea typeface="+mn-ea"/>
              </a:rPr>
              <a:t>アダプティブアイコン（縦</a:t>
            </a:r>
            <a:r>
              <a:rPr lang="en-US" altLang="ja-JP" sz="1400" b="1" u="none" dirty="0" smtClean="0">
                <a:solidFill>
                  <a:prstClr val="black"/>
                </a:solidFill>
                <a:latin typeface="メイリオ" panose="020B0604030504040204" pitchFamily="50" charset="-128"/>
                <a:ea typeface="+mn-ea"/>
              </a:rPr>
              <a:t>:288px</a:t>
            </a:r>
            <a:r>
              <a:rPr lang="ja-JP" altLang="en-US" sz="1400" b="1" u="none" dirty="0" smtClean="0">
                <a:solidFill>
                  <a:prstClr val="black"/>
                </a:solidFill>
                <a:latin typeface="メイリオ" panose="020B0604030504040204" pitchFamily="50" charset="-128"/>
                <a:ea typeface="+mn-ea"/>
              </a:rPr>
              <a:t>　横：</a:t>
            </a:r>
            <a:r>
              <a:rPr lang="en-US" altLang="ja-JP" sz="1400" b="1" u="none" dirty="0" smtClean="0">
                <a:solidFill>
                  <a:prstClr val="black"/>
                </a:solidFill>
                <a:latin typeface="メイリオ" panose="020B0604030504040204" pitchFamily="50" charset="-128"/>
                <a:ea typeface="+mn-ea"/>
              </a:rPr>
              <a:t>288px</a:t>
            </a:r>
            <a:r>
              <a:rPr lang="ja-JP" altLang="en-US" sz="1400" b="1" u="none" dirty="0" smtClean="0">
                <a:solidFill>
                  <a:prstClr val="black"/>
                </a:solidFill>
                <a:latin typeface="メイリオ" panose="020B0604030504040204" pitchFamily="50" charset="-128"/>
                <a:ea typeface="+mn-ea"/>
              </a:rPr>
              <a:t>）</a:t>
            </a:r>
          </a:p>
        </p:txBody>
      </p:sp>
    </p:spTree>
    <p:extLst>
      <p:ext uri="{BB962C8B-B14F-4D97-AF65-F5344CB8AC3E}">
        <p14:creationId xmlns:p14="http://schemas.microsoft.com/office/powerpoint/2010/main" val="42175281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正方形/長方形 3"/>
          <p:cNvSpPr/>
          <p:nvPr userDrawn="1"/>
        </p:nvSpPr>
        <p:spPr bwMode="auto">
          <a:xfrm>
            <a:off x="6068920" y="4621484"/>
            <a:ext cx="1222101" cy="288032"/>
          </a:xfrm>
          <a:prstGeom prst="rect">
            <a:avLst/>
          </a:prstGeom>
          <a:solidFill>
            <a:srgbClr val="FFFFE7"/>
          </a:solidFill>
          <a:ln w="12700" cap="flat" cmpd="sng" algn="ctr">
            <a:noFill/>
            <a:prstDash val="solid"/>
            <a:round/>
            <a:headEnd type="none" w="med" len="med"/>
            <a:tailEnd type="arrow"/>
          </a:ln>
          <a:effectLst/>
        </p:spPr>
        <p:txBody>
          <a:bodyPr rtlCol="0" anchor="ctr"/>
          <a:lstStyle/>
          <a:p>
            <a:pPr algn="ctr"/>
            <a:endParaRPr kumimoji="1" lang="ja-JP" altLang="en-US"/>
          </a:p>
        </p:txBody>
      </p:sp>
      <p:graphicFrame>
        <p:nvGraphicFramePr>
          <p:cNvPr id="6" name="表 5"/>
          <p:cNvGraphicFramePr>
            <a:graphicFrameLocks noGrp="1"/>
          </p:cNvGraphicFramePr>
          <p:nvPr userDrawn="1">
            <p:extLst>
              <p:ext uri="{D42A27DB-BD31-4B8C-83A1-F6EECF244321}">
                <p14:modId xmlns:p14="http://schemas.microsoft.com/office/powerpoint/2010/main" val="2819375967"/>
              </p:ext>
            </p:extLst>
          </p:nvPr>
        </p:nvGraphicFramePr>
        <p:xfrm>
          <a:off x="2396512" y="3573016"/>
          <a:ext cx="5004760" cy="471462"/>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471462">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タイトル</a:t>
                      </a:r>
                      <a:endParaRPr kumimoji="1" lang="en-US" altLang="ja-JP"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sp>
        <p:nvSpPr>
          <p:cNvPr id="7" name="線吹き出し 1 (枠付き) 6"/>
          <p:cNvSpPr/>
          <p:nvPr userDrawn="1"/>
        </p:nvSpPr>
        <p:spPr bwMode="auto">
          <a:xfrm>
            <a:off x="4556752" y="4333452"/>
            <a:ext cx="2844520" cy="1152128"/>
          </a:xfrm>
          <a:prstGeom prst="borderCallout1">
            <a:avLst>
              <a:gd name="adj1" fmla="val 39418"/>
              <a:gd name="adj2" fmla="val 38"/>
              <a:gd name="adj3" fmla="val -42099"/>
              <a:gd name="adj4" fmla="val -10875"/>
            </a:avLst>
          </a:prstGeom>
          <a:noFill/>
          <a:ln w="19050" cap="flat" cmpd="sng" algn="ctr">
            <a:solidFill>
              <a:schemeClr val="tx1"/>
            </a:solidFill>
            <a:prstDash val="solid"/>
            <a:round/>
            <a:headEnd type="none" w="med" len="med"/>
            <a:tailEnd type="none" w="med" len="med"/>
          </a:ln>
          <a:effectLst/>
        </p:spPr>
        <p:txBody>
          <a:bodyPr rtlCol="0" anchor="ctr"/>
          <a:lstStyle/>
          <a:p>
            <a:pPr algn="ctr"/>
            <a:r>
              <a:rPr kumimoji="1" lang="ja-JP" altLang="en-US" sz="1400" dirty="0" smtClean="0">
                <a:latin typeface="メイリオ" panose="020B0604030504040204" pitchFamily="50" charset="-128"/>
                <a:ea typeface="メイリオ" panose="020B0604030504040204" pitchFamily="50" charset="-128"/>
              </a:rPr>
              <a:t>次のページより、</a:t>
            </a:r>
            <a:r>
              <a:rPr kumimoji="1" lang="ja-JP" altLang="en-US" sz="1400" u="sng" dirty="0" smtClean="0">
                <a:latin typeface="メイリオ" panose="020B0604030504040204" pitchFamily="50" charset="-128"/>
                <a:ea typeface="メイリオ" panose="020B0604030504040204" pitchFamily="50" charset="-128"/>
              </a:rPr>
              <a:t>「黄色背景」</a:t>
            </a:r>
            <a:r>
              <a:rPr kumimoji="1" lang="ja-JP" altLang="en-US" sz="1400" dirty="0" smtClean="0">
                <a:latin typeface="メイリオ" panose="020B0604030504040204" pitchFamily="50" charset="-128"/>
                <a:ea typeface="メイリオ" panose="020B0604030504040204" pitchFamily="50" charset="-128"/>
              </a:rPr>
              <a:t>箇所の記入をお願いします。</a:t>
            </a:r>
            <a:endParaRPr kumimoji="1"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BCAAF72-5639-4022-819B-EA503F514F19}"/>
              </a:ext>
            </a:extLst>
          </p:cNvPr>
          <p:cNvSpPr txBox="1"/>
          <p:nvPr userDrawn="1"/>
        </p:nvSpPr>
        <p:spPr>
          <a:xfrm>
            <a:off x="1132043" y="2833506"/>
            <a:ext cx="7608332" cy="5950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3200" b="1" dirty="0" smtClean="0">
                <a:solidFill>
                  <a:schemeClr val="tx2"/>
                </a:solidFill>
                <a:latin typeface="メイリオ" panose="020B0604030504040204" pitchFamily="50" charset="-128"/>
                <a:ea typeface="メイリオ" panose="020B0604030504040204" pitchFamily="50" charset="-128"/>
                <a:cs typeface="ヒラギノ角ゴ ProN W3"/>
                <a:sym typeface="ヒラギノ角ゴ ProN W3"/>
              </a:rPr>
              <a:t>アプリデザイン・コンテンツ申請シート</a:t>
            </a:r>
            <a:endParaRPr lang="en-US" altLang="ja-JP" sz="3200" b="1" dirty="0">
              <a:solidFill>
                <a:schemeClr val="tx2"/>
              </a:solidFill>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19380451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4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40" name="テキスト ボックス 39">
            <a:extLst>
              <a:ext uri="{FF2B5EF4-FFF2-40B4-BE49-F238E27FC236}">
                <a16:creationId xmlns:a16="http://schemas.microsoft.com/office/drawing/2014/main" id="{1BCAAF72-5639-4022-819B-EA503F514F19}"/>
              </a:ext>
            </a:extLst>
          </p:cNvPr>
          <p:cNvSpPr txBox="1"/>
          <p:nvPr userDrawn="1"/>
        </p:nvSpPr>
        <p:spPr>
          <a:xfrm>
            <a:off x="135868" y="2510317"/>
            <a:ext cx="9603255" cy="9643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baseline="0" dirty="0" smtClean="0">
                <a:latin typeface="メイリオ" panose="020B0604030504040204" pitchFamily="50" charset="-128"/>
                <a:ea typeface="メイリオ" panose="020B0604030504040204" pitchFamily="50" charset="-128"/>
                <a:cs typeface="ヒラギノ角ゴ ProN W3"/>
                <a:sym typeface="ヒラギノ角ゴ ProN W3"/>
              </a:rPr>
              <a:t> </a:t>
            </a:r>
            <a:endParaRPr lang="en-US" altLang="ja-JP" sz="12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補足</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・アプリ内の「設定メニュー」内に表示されます。</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・本会員の方のみに表示します。</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仮会員の方には表示されません。</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Tree>
    <p:extLst>
      <p:ext uri="{BB962C8B-B14F-4D97-AF65-F5344CB8AC3E}">
        <p14:creationId xmlns:p14="http://schemas.microsoft.com/office/powerpoint/2010/main" val="23951932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8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40" name="テキスト ボックス 39">
            <a:extLst>
              <a:ext uri="{FF2B5EF4-FFF2-40B4-BE49-F238E27FC236}">
                <a16:creationId xmlns:a16="http://schemas.microsoft.com/office/drawing/2014/main" id="{1BCAAF72-5639-4022-819B-EA503F514F19}"/>
              </a:ext>
            </a:extLst>
          </p:cNvPr>
          <p:cNvSpPr txBox="1"/>
          <p:nvPr userDrawn="1"/>
        </p:nvSpPr>
        <p:spPr>
          <a:xfrm>
            <a:off x="135868" y="1233046"/>
            <a:ext cx="9603255" cy="35189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b="0" baseline="0" dirty="0" smtClean="0">
                <a:latin typeface="メイリオ" panose="020B0604030504040204" pitchFamily="50" charset="-128"/>
                <a:ea typeface="メイリオ" panose="020B0604030504040204" pitchFamily="50" charset="-128"/>
                <a:cs typeface="ヒラギノ角ゴ ProN W3"/>
                <a:sym typeface="ヒラギノ角ゴ ProN W3"/>
              </a:rPr>
              <a:t> </a:t>
            </a:r>
          </a:p>
          <a:p>
            <a:pPr defTabSz="584140" latinLnBrk="1" hangingPunct="0"/>
            <a:endParaRPr lang="en-US" altLang="ja-JP" sz="1400" b="0" baseline="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endParaRPr lang="en-US" altLang="ja-JP" sz="1400" b="0" baseline="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退会時に退会理由（選択肢）を選択いただいてから退会するパターンと選択肢を表示させないパターンがございます。</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アプリのフローについては、次ページをご確認ください。</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endParaRPr lang="en-US" altLang="ja-JP" sz="12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補足</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p>
          <a:p>
            <a:pPr marL="0" marR="0" lvl="0" indent="0" algn="l" defTabSz="584140" rtl="0" eaLnBrk="1" fontAlgn="auto" latinLnBrk="1" hangingPunct="0">
              <a:lnSpc>
                <a:spcPct val="100000"/>
              </a:lnSpc>
              <a:spcBef>
                <a:spcPts val="0"/>
              </a:spcBef>
              <a:spcAft>
                <a:spcPts val="0"/>
              </a:spcAft>
              <a:buClrTx/>
              <a:buSzTx/>
              <a:buFontTx/>
              <a:buNone/>
              <a:tabLst/>
              <a:defRPr/>
            </a:pPr>
            <a:r>
              <a:rPr lang="ja-JP" altLang="en-US" sz="1400" b="0" dirty="0" smtClean="0">
                <a:latin typeface="メイリオ" panose="020B0604030504040204" pitchFamily="50" charset="-128"/>
                <a:ea typeface="+mn-ea"/>
                <a:cs typeface="ヒラギノ角ゴ ProN W3"/>
                <a:sym typeface="ヒラギノ角ゴ ProN W3"/>
              </a:rPr>
              <a:t>・アプリ内の「設定メニュー」内に表示されます。</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・本会員の方のみに表示します。</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仮会員の方には表示されません。</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・退会理由は管理画面で設定します。</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・退会履歴は管理画面から確認することが出来ます。</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退会日・退会理由・ご意見（退会備考）の</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3</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項目</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・退会理由選択なしの場合、「ご意見など」という項目も表示されません。</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　</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「退会する」ボタンのみが表示されます。</a:t>
            </a:r>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endPar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1" u="sng" dirty="0" smtClean="0">
                <a:latin typeface="メイリオ" panose="020B0604030504040204" pitchFamily="50" charset="-128"/>
                <a:ea typeface="メイリオ" panose="020B0604030504040204" pitchFamily="50" charset="-128"/>
                <a:cs typeface="ヒラギノ角ゴ ProN W3"/>
                <a:sym typeface="ヒラギノ角ゴ ProN W3"/>
              </a:rPr>
              <a:t>１</a:t>
            </a:r>
            <a:r>
              <a:rPr lang="en-US" altLang="ja-JP" sz="1400" b="1" u="sng"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1" u="sng" dirty="0" smtClean="0">
                <a:latin typeface="メイリオ" panose="020B0604030504040204" pitchFamily="50" charset="-128"/>
                <a:ea typeface="メイリオ" panose="020B0604030504040204" pitchFamily="50" charset="-128"/>
                <a:cs typeface="ヒラギノ角ゴ ProN W3"/>
                <a:sym typeface="ヒラギノ角ゴ ProN W3"/>
              </a:rPr>
              <a:t>パターン選択</a:t>
            </a:r>
            <a:endParaRPr lang="en-US" altLang="ja-JP" sz="1400" b="1" u="sng" dirty="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Tree>
    <p:extLst>
      <p:ext uri="{BB962C8B-B14F-4D97-AF65-F5344CB8AC3E}">
        <p14:creationId xmlns:p14="http://schemas.microsoft.com/office/powerpoint/2010/main" val="18295244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5_タイトルのみ">
    <p:spTree>
      <p:nvGrpSpPr>
        <p:cNvPr id="1" name=""/>
        <p:cNvGrpSpPr/>
        <p:nvPr/>
      </p:nvGrpSpPr>
      <p:grpSpPr>
        <a:xfrm>
          <a:off x="0" y="0"/>
          <a:ext cx="0" cy="0"/>
          <a:chOff x="0" y="0"/>
          <a:chExt cx="0" cy="0"/>
        </a:xfrm>
      </p:grpSpPr>
      <p:sp>
        <p:nvSpPr>
          <p:cNvPr id="6" name="角丸四角形吹き出し 5"/>
          <p:cNvSpPr/>
          <p:nvPr userDrawn="1"/>
        </p:nvSpPr>
        <p:spPr bwMode="auto">
          <a:xfrm>
            <a:off x="4376936" y="5877272"/>
            <a:ext cx="3816424" cy="720080"/>
          </a:xfrm>
          <a:prstGeom prst="wedgeRoundRectCallout">
            <a:avLst>
              <a:gd name="adj1" fmla="val -9638"/>
              <a:gd name="adj2" fmla="val -76579"/>
              <a:gd name="adj3" fmla="val 16667"/>
            </a:avLst>
          </a:prstGeom>
          <a:solidFill>
            <a:schemeClr val="accent5">
              <a:lumMod val="40000"/>
              <a:lumOff val="60000"/>
            </a:schemeClr>
          </a:solidFill>
          <a:ln w="28575" cap="flat" cmpd="sng" algn="ctr">
            <a:noFill/>
            <a:prstDash val="solid"/>
            <a:round/>
            <a:headEnd type="none" w="med" len="med"/>
            <a:tailEnd type="arrow"/>
          </a:ln>
          <a:effectLst/>
        </p:spPr>
        <p:txBody>
          <a:bodyPr rtlCol="0" anchor="ctr"/>
          <a:lstStyle/>
          <a:p>
            <a:pPr algn="ctr"/>
            <a:endParaRPr kumimoji="1" lang="ja-JP" altLang="en-US"/>
          </a:p>
        </p:txBody>
      </p:sp>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9" name="テキスト ボックス 18">
            <a:extLst>
              <a:ext uri="{FF2B5EF4-FFF2-40B4-BE49-F238E27FC236}">
                <a16:creationId xmlns:a16="http://schemas.microsoft.com/office/drawing/2014/main" id="{1BCAAF72-5639-4022-819B-EA503F514F19}"/>
              </a:ext>
            </a:extLst>
          </p:cNvPr>
          <p:cNvSpPr txBox="1"/>
          <p:nvPr userDrawn="1"/>
        </p:nvSpPr>
        <p:spPr>
          <a:xfrm>
            <a:off x="116463" y="908720"/>
            <a:ext cx="9603255"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1" u="sng" dirty="0" smtClean="0">
                <a:latin typeface="メイリオ" panose="020B0604030504040204" pitchFamily="50" charset="-128"/>
                <a:ea typeface="メイリオ" panose="020B0604030504040204" pitchFamily="50" charset="-128"/>
                <a:cs typeface="ヒラギノ角ゴ ProN W3"/>
                <a:sym typeface="ヒラギノ角ゴ ProN W3"/>
              </a:rPr>
              <a:t>画面イメージ：①退会理由選択ありパターン</a:t>
            </a:r>
            <a:endParaRPr lang="en-US" altLang="ja-JP" sz="1400" b="1" u="sng" dirty="0" smtClean="0">
              <a:latin typeface="メイリオ" panose="020B0604030504040204" pitchFamily="50" charset="-128"/>
              <a:ea typeface="メイリオ" panose="020B0604030504040204" pitchFamily="50" charset="-128"/>
              <a:cs typeface="ヒラギノ角ゴ ProN W3"/>
              <a:sym typeface="ヒラギノ角ゴ ProN W3"/>
            </a:endParaRPr>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559" y="1286252"/>
            <a:ext cx="2172241" cy="3772839"/>
          </a:xfrm>
          <a:prstGeom prst="rect">
            <a:avLst/>
          </a:prstGeom>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4000" y="1301548"/>
            <a:ext cx="2162551" cy="3792992"/>
          </a:xfrm>
          <a:prstGeom prst="rect">
            <a:avLst/>
          </a:prstGeom>
        </p:spPr>
      </p:pic>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34752" y="1286252"/>
            <a:ext cx="2177140" cy="3808288"/>
          </a:xfrm>
          <a:prstGeom prst="rect">
            <a:avLst/>
          </a:prstGeom>
        </p:spPr>
      </p:pic>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60093" y="1268760"/>
            <a:ext cx="2173427" cy="3825780"/>
          </a:xfrm>
          <a:prstGeom prst="rect">
            <a:avLst/>
          </a:prstGeom>
        </p:spPr>
      </p:pic>
      <p:sp>
        <p:nvSpPr>
          <p:cNvPr id="12" name="右矢印 11"/>
          <p:cNvSpPr/>
          <p:nvPr userDrawn="1"/>
        </p:nvSpPr>
        <p:spPr bwMode="auto">
          <a:xfrm>
            <a:off x="2379698" y="2838004"/>
            <a:ext cx="244301" cy="374972"/>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18" name="右矢印 17"/>
          <p:cNvSpPr/>
          <p:nvPr userDrawn="1"/>
        </p:nvSpPr>
        <p:spPr bwMode="auto">
          <a:xfrm>
            <a:off x="4786551" y="2838004"/>
            <a:ext cx="244301" cy="374972"/>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20" name="右矢印 19"/>
          <p:cNvSpPr/>
          <p:nvPr userDrawn="1"/>
        </p:nvSpPr>
        <p:spPr bwMode="auto">
          <a:xfrm>
            <a:off x="7193403" y="2838004"/>
            <a:ext cx="244301" cy="374972"/>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13" name="テキスト ボックス 12"/>
          <p:cNvSpPr txBox="1"/>
          <p:nvPr userDrawn="1"/>
        </p:nvSpPr>
        <p:spPr>
          <a:xfrm>
            <a:off x="357675" y="5229200"/>
            <a:ext cx="1864008"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１）「退会する」項目を</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タップ</a:t>
            </a:r>
          </a:p>
        </p:txBody>
      </p:sp>
      <p:sp>
        <p:nvSpPr>
          <p:cNvPr id="21" name="テキスト ボックス 20"/>
          <p:cNvSpPr txBox="1"/>
          <p:nvPr userDrawn="1"/>
        </p:nvSpPr>
        <p:spPr>
          <a:xfrm>
            <a:off x="2773271" y="5228894"/>
            <a:ext cx="1864008" cy="276999"/>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２）退会画面が開きます</a:t>
            </a:r>
          </a:p>
        </p:txBody>
      </p:sp>
      <p:sp>
        <p:nvSpPr>
          <p:cNvPr id="22" name="テキスト ボックス 21"/>
          <p:cNvSpPr txBox="1"/>
          <p:nvPr userDrawn="1"/>
        </p:nvSpPr>
        <p:spPr>
          <a:xfrm>
            <a:off x="5191318" y="5228894"/>
            <a:ext cx="1864008"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３）退会理由を選択し、ご意見を入力します</a:t>
            </a:r>
          </a:p>
        </p:txBody>
      </p:sp>
      <p:sp>
        <p:nvSpPr>
          <p:cNvPr id="23" name="テキスト ボックス 22"/>
          <p:cNvSpPr txBox="1"/>
          <p:nvPr userDrawn="1"/>
        </p:nvSpPr>
        <p:spPr>
          <a:xfrm>
            <a:off x="7315553" y="5228894"/>
            <a:ext cx="2134660"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４）「退会する」ボタンをタップ</a:t>
            </a:r>
          </a:p>
        </p:txBody>
      </p:sp>
      <p:sp>
        <p:nvSpPr>
          <p:cNvPr id="25" name="テキスト ボックス 24"/>
          <p:cNvSpPr txBox="1"/>
          <p:nvPr userDrawn="1"/>
        </p:nvSpPr>
        <p:spPr>
          <a:xfrm>
            <a:off x="4448944" y="6011626"/>
            <a:ext cx="3652564" cy="461665"/>
          </a:xfrm>
          <a:prstGeom prst="rect">
            <a:avLst/>
          </a:prstGeom>
          <a:noFill/>
        </p:spPr>
        <p:txBody>
          <a:bodyPr wrap="square" rtlCol="0">
            <a:spAutoFit/>
          </a:bodyPr>
          <a:lstStyle/>
          <a:p>
            <a:pPr algn="ct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退会理由の選択肢は、</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管理画面の「設定</a:t>
            </a:r>
            <a:r>
              <a:rPr kumimoji="1" lang="ja-JP" altLang="en-US" sz="1200" baseline="0" dirty="0" smtClean="0">
                <a:latin typeface="メイリオ" panose="020B0604030504040204" pitchFamily="50" charset="-128"/>
                <a:ea typeface="メイリオ" panose="020B0604030504040204" pitchFamily="50" charset="-128"/>
              </a:rPr>
              <a:t> </a:t>
            </a:r>
            <a:r>
              <a:rPr kumimoji="1" lang="en-US" altLang="ja-JP" sz="1200" baseline="0" dirty="0" smtClean="0">
                <a:latin typeface="メイリオ" panose="020B0604030504040204" pitchFamily="50" charset="-128"/>
                <a:ea typeface="メイリオ" panose="020B0604030504040204" pitchFamily="50" charset="-128"/>
              </a:rPr>
              <a:t>&gt; </a:t>
            </a:r>
            <a:r>
              <a:rPr kumimoji="1" lang="ja-JP" altLang="en-US" sz="1200" baseline="0" dirty="0" smtClean="0">
                <a:latin typeface="メイリオ" panose="020B0604030504040204" pitchFamily="50" charset="-128"/>
                <a:ea typeface="メイリオ" panose="020B0604030504040204" pitchFamily="50" charset="-128"/>
              </a:rPr>
              <a:t>退会理由」にて設定できます。</a:t>
            </a:r>
            <a:endParaRPr kumimoji="1" lang="en-US" altLang="ja-JP" sz="1200" baseline="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8599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6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9" name="テキスト ボックス 18">
            <a:extLst>
              <a:ext uri="{FF2B5EF4-FFF2-40B4-BE49-F238E27FC236}">
                <a16:creationId xmlns:a16="http://schemas.microsoft.com/office/drawing/2014/main" id="{1BCAAF72-5639-4022-819B-EA503F514F19}"/>
              </a:ext>
            </a:extLst>
          </p:cNvPr>
          <p:cNvSpPr txBox="1"/>
          <p:nvPr userDrawn="1"/>
        </p:nvSpPr>
        <p:spPr>
          <a:xfrm>
            <a:off x="116463" y="908720"/>
            <a:ext cx="9603255"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1" u="sng" dirty="0" smtClean="0">
                <a:latin typeface="メイリオ" panose="020B0604030504040204" pitchFamily="50" charset="-128"/>
                <a:ea typeface="メイリオ" panose="020B0604030504040204" pitchFamily="50" charset="-128"/>
                <a:cs typeface="ヒラギノ角ゴ ProN W3"/>
                <a:sym typeface="ヒラギノ角ゴ ProN W3"/>
              </a:rPr>
              <a:t>画面イメージ：①退会理由選択ありパターン</a:t>
            </a:r>
            <a:endParaRPr lang="en-US" altLang="ja-JP" sz="1400" b="1" u="sng" dirty="0" smtClean="0">
              <a:latin typeface="メイリオ" panose="020B0604030504040204" pitchFamily="50" charset="-128"/>
              <a:ea typeface="メイリオ" panose="020B0604030504040204" pitchFamily="50" charset="-128"/>
              <a:cs typeface="ヒラギノ角ゴ ProN W3"/>
              <a:sym typeface="ヒラギノ角ゴ ProN W3"/>
            </a:endParaRPr>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480" y="1268760"/>
            <a:ext cx="2154165" cy="3802271"/>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2744" y="1268760"/>
            <a:ext cx="2182510" cy="3798932"/>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1353" y="1268760"/>
            <a:ext cx="2165938" cy="3798932"/>
          </a:xfrm>
          <a:prstGeom prst="rect">
            <a:avLst/>
          </a:prstGeom>
        </p:spPr>
      </p:pic>
      <p:pic>
        <p:nvPicPr>
          <p:cNvPr id="11" name="図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3390" y="1268760"/>
            <a:ext cx="2178599" cy="3798932"/>
          </a:xfrm>
          <a:prstGeom prst="rect">
            <a:avLst/>
          </a:prstGeom>
        </p:spPr>
      </p:pic>
      <p:sp>
        <p:nvSpPr>
          <p:cNvPr id="14" name="右矢印 13"/>
          <p:cNvSpPr/>
          <p:nvPr userDrawn="1"/>
        </p:nvSpPr>
        <p:spPr bwMode="auto">
          <a:xfrm>
            <a:off x="2436176" y="2839694"/>
            <a:ext cx="197037"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17" name="右矢印 16"/>
          <p:cNvSpPr/>
          <p:nvPr userDrawn="1"/>
        </p:nvSpPr>
        <p:spPr bwMode="auto">
          <a:xfrm>
            <a:off x="4817313" y="2839694"/>
            <a:ext cx="215408"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18" name="右矢印 17"/>
          <p:cNvSpPr/>
          <p:nvPr userDrawn="1"/>
        </p:nvSpPr>
        <p:spPr bwMode="auto">
          <a:xfrm>
            <a:off x="7215923" y="2839694"/>
            <a:ext cx="215408"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20" name="テキスト ボックス 19"/>
          <p:cNvSpPr txBox="1"/>
          <p:nvPr userDrawn="1"/>
        </p:nvSpPr>
        <p:spPr>
          <a:xfrm>
            <a:off x="272480" y="5158476"/>
            <a:ext cx="2134660"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５）退会理由を確認の上、</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「退会する」をタップ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1" name="テキスト ボックス 20"/>
          <p:cNvSpPr txBox="1"/>
          <p:nvPr userDrawn="1"/>
        </p:nvSpPr>
        <p:spPr>
          <a:xfrm>
            <a:off x="2633213" y="5250808"/>
            <a:ext cx="2134660" cy="276999"/>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６）「</a:t>
            </a:r>
            <a:r>
              <a:rPr kumimoji="1" lang="en-US" altLang="ja-JP" sz="1200" dirty="0" smtClean="0">
                <a:latin typeface="メイリオ" panose="020B0604030504040204" pitchFamily="50" charset="-128"/>
                <a:ea typeface="メイリオ" panose="020B0604030504040204" pitchFamily="50" charset="-128"/>
              </a:rPr>
              <a:t>OK</a:t>
            </a:r>
            <a:r>
              <a:rPr kumimoji="1" lang="ja-JP" altLang="en-US" sz="1200" dirty="0" smtClean="0">
                <a:latin typeface="メイリオ" panose="020B0604030504040204" pitchFamily="50" charset="-128"/>
                <a:ea typeface="メイリオ" panose="020B0604030504040204" pitchFamily="50" charset="-128"/>
              </a:rPr>
              <a:t>」をタップ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2" name="テキスト ボックス 21"/>
          <p:cNvSpPr txBox="1"/>
          <p:nvPr userDrawn="1"/>
        </p:nvSpPr>
        <p:spPr>
          <a:xfrm>
            <a:off x="4982789" y="5158474"/>
            <a:ext cx="2134660"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７）完了したら「</a:t>
            </a:r>
            <a:r>
              <a:rPr kumimoji="1" lang="en-US" altLang="ja-JP" sz="1200" dirty="0" smtClean="0">
                <a:latin typeface="メイリオ" panose="020B0604030504040204" pitchFamily="50" charset="-128"/>
                <a:ea typeface="メイリオ" panose="020B0604030504040204" pitchFamily="50" charset="-128"/>
              </a:rPr>
              <a:t>OK</a:t>
            </a:r>
            <a:r>
              <a:rPr kumimoji="1" lang="ja-JP" altLang="en-US" sz="1200" dirty="0" smtClean="0">
                <a:latin typeface="メイリオ" panose="020B0604030504040204" pitchFamily="50" charset="-128"/>
                <a:ea typeface="メイリオ" panose="020B0604030504040204" pitchFamily="50" charset="-128"/>
              </a:rPr>
              <a:t>」をタップ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userDrawn="1"/>
        </p:nvSpPr>
        <p:spPr>
          <a:xfrm>
            <a:off x="7230119" y="5250808"/>
            <a:ext cx="2387353" cy="276999"/>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８）ログイン画面に戻ります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25" name="テキスト ボックス 24"/>
          <p:cNvSpPr txBox="1"/>
          <p:nvPr userDrawn="1"/>
        </p:nvSpPr>
        <p:spPr>
          <a:xfrm>
            <a:off x="300997" y="5675268"/>
            <a:ext cx="7192416" cy="276999"/>
          </a:xfrm>
          <a:prstGeom prst="rect">
            <a:avLst/>
          </a:prstGeom>
          <a:noFill/>
        </p:spPr>
        <p:txBody>
          <a:bodyPr wrap="square" rtlCol="0">
            <a:spAutoFit/>
          </a:bodyPr>
          <a:lstStyle/>
          <a:p>
            <a:pPr algn="l"/>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退会後に管理画面の会員詳細画面に退会日と退会備考（ご意見）が反映されます。</a:t>
            </a:r>
            <a:endParaRPr kumimoji="1" lang="en-US" altLang="ja-JP" sz="1200" dirty="0" smtClean="0">
              <a:latin typeface="メイリオ" panose="020B0604030504040204" pitchFamily="50" charset="-128"/>
              <a:ea typeface="メイリオ" panose="020B0604030504040204" pitchFamily="50" charset="-128"/>
            </a:endParaRPr>
          </a:p>
        </p:txBody>
      </p:sp>
      <p:pic>
        <p:nvPicPr>
          <p:cNvPr id="12" name="図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0746" y="5919853"/>
            <a:ext cx="6982881" cy="821515"/>
          </a:xfrm>
          <a:prstGeom prst="rect">
            <a:avLst/>
          </a:prstGeom>
        </p:spPr>
      </p:pic>
    </p:spTree>
    <p:extLst>
      <p:ext uri="{BB962C8B-B14F-4D97-AF65-F5344CB8AC3E}">
        <p14:creationId xmlns:p14="http://schemas.microsoft.com/office/powerpoint/2010/main" val="30474407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7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9" name="テキスト ボックス 18">
            <a:extLst>
              <a:ext uri="{FF2B5EF4-FFF2-40B4-BE49-F238E27FC236}">
                <a16:creationId xmlns:a16="http://schemas.microsoft.com/office/drawing/2014/main" id="{1BCAAF72-5639-4022-819B-EA503F514F19}"/>
              </a:ext>
            </a:extLst>
          </p:cNvPr>
          <p:cNvSpPr txBox="1"/>
          <p:nvPr userDrawn="1"/>
        </p:nvSpPr>
        <p:spPr>
          <a:xfrm>
            <a:off x="116463" y="908720"/>
            <a:ext cx="9603255"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1" u="sng" dirty="0" smtClean="0">
                <a:latin typeface="メイリオ" panose="020B0604030504040204" pitchFamily="50" charset="-128"/>
                <a:ea typeface="メイリオ" panose="020B0604030504040204" pitchFamily="50" charset="-128"/>
                <a:cs typeface="ヒラギノ角ゴ ProN W3"/>
                <a:sym typeface="ヒラギノ角ゴ ProN W3"/>
              </a:rPr>
              <a:t>画面イメージ：②退会理由選択なしパターン</a:t>
            </a:r>
            <a:endParaRPr lang="en-US" altLang="ja-JP" sz="1400" b="1" u="sng" dirty="0" smtClean="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17" name="右矢印 16"/>
          <p:cNvSpPr/>
          <p:nvPr userDrawn="1"/>
        </p:nvSpPr>
        <p:spPr bwMode="auto">
          <a:xfrm>
            <a:off x="3807618" y="2978104"/>
            <a:ext cx="215408"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08" y="1345845"/>
            <a:ext cx="1812997" cy="3138360"/>
          </a:xfrm>
          <a:prstGeom prst="rect">
            <a:avLst/>
          </a:prstGeom>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3870" y="1361447"/>
            <a:ext cx="1776419" cy="3122758"/>
          </a:xfrm>
          <a:prstGeom prst="rect">
            <a:avLst/>
          </a:prstGeom>
        </p:spPr>
      </p:pic>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0355" y="1340769"/>
            <a:ext cx="1775470" cy="3125827"/>
          </a:xfrm>
          <a:prstGeom prst="rect">
            <a:avLst/>
          </a:prstGeom>
        </p:spPr>
      </p:pic>
      <p:pic>
        <p:nvPicPr>
          <p:cNvPr id="6" name="図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70063" y="1340768"/>
            <a:ext cx="1787077" cy="3125827"/>
          </a:xfrm>
          <a:prstGeom prst="rect">
            <a:avLst/>
          </a:prstGeom>
        </p:spPr>
      </p:pic>
      <p:pic>
        <p:nvPicPr>
          <p:cNvPr id="7" name="図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83202" y="1340768"/>
            <a:ext cx="1793303" cy="3125827"/>
          </a:xfrm>
          <a:prstGeom prst="rect">
            <a:avLst/>
          </a:prstGeom>
        </p:spPr>
      </p:pic>
      <p:sp>
        <p:nvSpPr>
          <p:cNvPr id="14" name="右矢印 13"/>
          <p:cNvSpPr/>
          <p:nvPr userDrawn="1"/>
        </p:nvSpPr>
        <p:spPr bwMode="auto">
          <a:xfrm>
            <a:off x="1808825" y="2978104"/>
            <a:ext cx="197037"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20" name="右矢印 19"/>
          <p:cNvSpPr/>
          <p:nvPr userDrawn="1"/>
        </p:nvSpPr>
        <p:spPr bwMode="auto">
          <a:xfrm>
            <a:off x="7867794" y="2978104"/>
            <a:ext cx="215408"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18" name="右矢印 17"/>
          <p:cNvSpPr/>
          <p:nvPr userDrawn="1"/>
        </p:nvSpPr>
        <p:spPr bwMode="auto">
          <a:xfrm>
            <a:off x="5827029" y="2978104"/>
            <a:ext cx="215408" cy="302964"/>
          </a:xfrm>
          <a:prstGeom prst="rightArrow">
            <a:avLst/>
          </a:prstGeom>
          <a:noFill/>
          <a:ln w="12700" cap="flat" cmpd="sng" algn="ctr">
            <a:solidFill>
              <a:schemeClr val="tx1"/>
            </a:solidFill>
            <a:prstDash val="solid"/>
            <a:round/>
            <a:headEnd type="none" w="med" len="med"/>
            <a:tailEnd type="arrow"/>
          </a:ln>
          <a:effectLst/>
        </p:spPr>
        <p:txBody>
          <a:bodyPr rtlCol="0" anchor="ctr"/>
          <a:lstStyle/>
          <a:p>
            <a:pPr algn="ctr"/>
            <a:endParaRPr kumimoji="1" lang="ja-JP" altLang="en-US"/>
          </a:p>
        </p:txBody>
      </p:sp>
      <p:sp>
        <p:nvSpPr>
          <p:cNvPr id="21" name="テキスト ボックス 20"/>
          <p:cNvSpPr txBox="1"/>
          <p:nvPr userDrawn="1"/>
        </p:nvSpPr>
        <p:spPr>
          <a:xfrm>
            <a:off x="-217978" y="4682494"/>
            <a:ext cx="2134660"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１）「退会する」項目を</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2" name="テキスト ボックス 21"/>
          <p:cNvSpPr txBox="1"/>
          <p:nvPr userDrawn="1"/>
        </p:nvSpPr>
        <p:spPr>
          <a:xfrm>
            <a:off x="1766511" y="4682493"/>
            <a:ext cx="2134660"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２）「退会する」ボタンをタップ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userDrawn="1"/>
        </p:nvSpPr>
        <p:spPr>
          <a:xfrm>
            <a:off x="3915322" y="4682493"/>
            <a:ext cx="1890900" cy="276999"/>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３）「</a:t>
            </a:r>
            <a:r>
              <a:rPr kumimoji="1" lang="en-US" altLang="ja-JP" sz="1200" dirty="0" smtClean="0">
                <a:latin typeface="メイリオ" panose="020B0604030504040204" pitchFamily="50" charset="-128"/>
                <a:ea typeface="メイリオ" panose="020B0604030504040204" pitchFamily="50" charset="-128"/>
              </a:rPr>
              <a:t>OK</a:t>
            </a:r>
            <a:r>
              <a:rPr kumimoji="1" lang="ja-JP" altLang="en-US" sz="1200" dirty="0" smtClean="0">
                <a:latin typeface="メイリオ" panose="020B0604030504040204" pitchFamily="50" charset="-128"/>
                <a:ea typeface="メイリオ" panose="020B0604030504040204" pitchFamily="50" charset="-128"/>
              </a:rPr>
              <a:t>」をタップ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userDrawn="1"/>
        </p:nvSpPr>
        <p:spPr>
          <a:xfrm>
            <a:off x="5954066" y="4682492"/>
            <a:ext cx="2019069"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４）完了したら「</a:t>
            </a:r>
            <a:r>
              <a:rPr kumimoji="1" lang="en-US" altLang="ja-JP" sz="1200" dirty="0" smtClean="0">
                <a:latin typeface="メイリオ" panose="020B0604030504040204" pitchFamily="50" charset="-128"/>
                <a:ea typeface="メイリオ" panose="020B0604030504040204" pitchFamily="50" charset="-128"/>
              </a:rPr>
              <a:t>OK</a:t>
            </a:r>
            <a:r>
              <a:rPr kumimoji="1" lang="ja-JP" altLang="en-US" sz="1200" dirty="0" smtClean="0">
                <a:latin typeface="メイリオ" panose="020B0604030504040204" pitchFamily="50" charset="-128"/>
                <a:ea typeface="メイリオ" panose="020B0604030504040204" pitchFamily="50" charset="-128"/>
              </a:rPr>
              <a:t>」をタップ</a:t>
            </a:r>
            <a:endParaRPr kumimoji="1" lang="en-US" altLang="ja-JP" sz="1200" dirty="0" smtClean="0">
              <a:latin typeface="メイリオ" panose="020B0604030504040204" pitchFamily="50" charset="-128"/>
              <a:ea typeface="メイリオ" panose="020B0604030504040204" pitchFamily="50" charset="-128"/>
            </a:endParaRPr>
          </a:p>
        </p:txBody>
      </p:sp>
      <p:sp>
        <p:nvSpPr>
          <p:cNvPr id="25" name="テキスト ボックス 24"/>
          <p:cNvSpPr txBox="1"/>
          <p:nvPr userDrawn="1"/>
        </p:nvSpPr>
        <p:spPr>
          <a:xfrm>
            <a:off x="8161380" y="4682491"/>
            <a:ext cx="1636946"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５）ログイン画面に</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戻ります</a:t>
            </a:r>
            <a:endParaRPr kumimoji="1" lang="en-US" altLang="ja-JP" sz="1200" dirty="0" smtClean="0">
              <a:latin typeface="メイリオ" panose="020B0604030504040204" pitchFamily="50" charset="-128"/>
              <a:ea typeface="メイリオ" panose="020B0604030504040204" pitchFamily="50" charset="-128"/>
            </a:endParaRPr>
          </a:p>
        </p:txBody>
      </p:sp>
      <p:pic>
        <p:nvPicPr>
          <p:cNvPr id="27" name="図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963" y="5518689"/>
            <a:ext cx="7299022" cy="894130"/>
          </a:xfrm>
          <a:prstGeom prst="rect">
            <a:avLst/>
          </a:prstGeom>
        </p:spPr>
      </p:pic>
      <p:sp>
        <p:nvSpPr>
          <p:cNvPr id="28" name="テキスト ボックス 27"/>
          <p:cNvSpPr txBox="1"/>
          <p:nvPr userDrawn="1"/>
        </p:nvSpPr>
        <p:spPr>
          <a:xfrm>
            <a:off x="304963" y="5301208"/>
            <a:ext cx="7192416" cy="276999"/>
          </a:xfrm>
          <a:prstGeom prst="rect">
            <a:avLst/>
          </a:prstGeom>
          <a:noFill/>
        </p:spPr>
        <p:txBody>
          <a:bodyPr wrap="square" rtlCol="0">
            <a:spAutoFit/>
          </a:bodyPr>
          <a:lstStyle/>
          <a:p>
            <a:pPr algn="l"/>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退会後に管理画面の会員詳細画面に退会日と退会備考（アプリ退会）が反映されます。</a:t>
            </a:r>
            <a:endParaRPr kumimoji="1" lang="en-US" altLang="ja-JP" sz="1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90440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sp>
        <p:nvSpPr>
          <p:cNvPr id="40" name="テキスト ボックス 39">
            <a:extLst>
              <a:ext uri="{FF2B5EF4-FFF2-40B4-BE49-F238E27FC236}">
                <a16:creationId xmlns:a16="http://schemas.microsoft.com/office/drawing/2014/main" id="{1BCAAF72-5639-4022-819B-EA503F514F19}"/>
              </a:ext>
            </a:extLst>
          </p:cNvPr>
          <p:cNvSpPr txBox="1"/>
          <p:nvPr userDrawn="1"/>
        </p:nvSpPr>
        <p:spPr>
          <a:xfrm>
            <a:off x="264910" y="806720"/>
            <a:ext cx="7615157" cy="318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ランク集計情報表示機能について入力ください。</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6"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18" name="テキスト ボックス 17">
            <a:extLst>
              <a:ext uri="{FF2B5EF4-FFF2-40B4-BE49-F238E27FC236}">
                <a16:creationId xmlns:a16="http://schemas.microsoft.com/office/drawing/2014/main" id="{29571711-B2E6-4862-97B4-A8F475451392}"/>
              </a:ext>
            </a:extLst>
          </p:cNvPr>
          <p:cNvSpPr txBox="1"/>
          <p:nvPr userDrawn="1"/>
        </p:nvSpPr>
        <p:spPr>
          <a:xfrm>
            <a:off x="128464" y="1052736"/>
            <a:ext cx="6004692" cy="531399"/>
          </a:xfrm>
          <a:prstGeom prst="rect">
            <a:avLst/>
          </a:prstGeom>
          <a:noFill/>
        </p:spPr>
        <p:txBody>
          <a:bodyPr wrap="square" lIns="130019" tIns="65010" rIns="130019" bIns="65010" rtlCol="0">
            <a:spAutoFit/>
          </a:bodyPr>
          <a:lstStyle/>
          <a:p>
            <a:pPr fontAlgn="base">
              <a:spcBef>
                <a:spcPct val="0"/>
              </a:spcBef>
              <a:spcAft>
                <a:spcPct val="0"/>
              </a:spcAft>
            </a:pPr>
            <a:r>
              <a:rPr lang="en-US" altLang="ja-JP" sz="1400" b="1" u="sng" dirty="0" smtClean="0">
                <a:solidFill>
                  <a:prstClr val="black"/>
                </a:solidFill>
                <a:latin typeface="メイリオ" panose="020B0604030504040204" pitchFamily="50" charset="-128"/>
                <a:ea typeface="メイリオ" panose="020B0604030504040204" pitchFamily="50" charset="-128"/>
              </a:rPr>
              <a:t>1.</a:t>
            </a:r>
            <a:r>
              <a:rPr lang="ja-JP" altLang="en-US" sz="1400" b="1" u="sng" dirty="0" smtClean="0">
                <a:solidFill>
                  <a:prstClr val="black"/>
                </a:solidFill>
                <a:latin typeface="メイリオ" panose="020B0604030504040204" pitchFamily="50" charset="-128"/>
                <a:ea typeface="メイリオ" panose="020B0604030504040204" pitchFamily="50" charset="-128"/>
              </a:rPr>
              <a:t>表示希望情報　　　</a:t>
            </a:r>
            <a:endParaRPr lang="en-US" altLang="ja-JP" sz="1400" b="1" u="sng"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200" b="0" u="none" dirty="0" smtClean="0">
                <a:solidFill>
                  <a:prstClr val="black"/>
                </a:solidFill>
                <a:latin typeface="メイリオ" panose="020B0604030504040204" pitchFamily="50" charset="-128"/>
                <a:ea typeface="メイリオ" panose="020B0604030504040204" pitchFamily="50" charset="-128"/>
              </a:rPr>
              <a:t>下記の情報のうち、表示希望の内容すべてに「○」を付けてください。</a:t>
            </a:r>
            <a:endParaRPr lang="en-US" altLang="ja-JP" sz="1200" b="0" u="none" dirty="0" smtClean="0">
              <a:solidFill>
                <a:prstClr val="black"/>
              </a:solidFill>
              <a:latin typeface="メイリオ" panose="020B0604030504040204" pitchFamily="50" charset="-128"/>
              <a:ea typeface="メイリオ" panose="020B0604030504040204" pitchFamily="50" charset="-128"/>
            </a:endParaRPr>
          </a:p>
        </p:txBody>
      </p:sp>
      <p:pic>
        <p:nvPicPr>
          <p:cNvPr id="36" name="図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3640" y="823872"/>
            <a:ext cx="2946546" cy="2942067"/>
          </a:xfrm>
          <a:prstGeom prst="rect">
            <a:avLst/>
          </a:prstGeom>
        </p:spPr>
      </p:pic>
      <p:sp>
        <p:nvSpPr>
          <p:cNvPr id="37" name="テキスト ボックス 36">
            <a:extLst>
              <a:ext uri="{FF2B5EF4-FFF2-40B4-BE49-F238E27FC236}">
                <a16:creationId xmlns:a16="http://schemas.microsoft.com/office/drawing/2014/main" id="{29571711-B2E6-4862-97B4-A8F475451392}"/>
              </a:ext>
            </a:extLst>
          </p:cNvPr>
          <p:cNvSpPr txBox="1"/>
          <p:nvPr userDrawn="1"/>
        </p:nvSpPr>
        <p:spPr>
          <a:xfrm>
            <a:off x="128464" y="3143701"/>
            <a:ext cx="5264154" cy="716065"/>
          </a:xfrm>
          <a:prstGeom prst="rect">
            <a:avLst/>
          </a:prstGeom>
          <a:noFill/>
        </p:spPr>
        <p:txBody>
          <a:bodyPr wrap="square" lIns="130019" tIns="65010" rIns="130019" bIns="65010" rtlCol="0">
            <a:spAutoFit/>
          </a:bodyPr>
          <a:lstStyle/>
          <a:p>
            <a:pPr fontAlgn="base">
              <a:spcBef>
                <a:spcPct val="0"/>
              </a:spcBef>
              <a:spcAft>
                <a:spcPct val="0"/>
              </a:spcAft>
            </a:pPr>
            <a:r>
              <a:rPr lang="en-US" altLang="ja-JP" sz="1400" b="1" u="sng" dirty="0" smtClean="0">
                <a:solidFill>
                  <a:prstClr val="black"/>
                </a:solidFill>
                <a:latin typeface="メイリオ" panose="020B0604030504040204" pitchFamily="50" charset="-128"/>
                <a:ea typeface="メイリオ" panose="020B0604030504040204" pitchFamily="50" charset="-128"/>
              </a:rPr>
              <a:t>2.</a:t>
            </a:r>
            <a:r>
              <a:rPr lang="ja-JP" altLang="en-US" sz="1400" b="1" u="sng" dirty="0" smtClean="0">
                <a:solidFill>
                  <a:prstClr val="black"/>
                </a:solidFill>
                <a:latin typeface="メイリオ" panose="020B0604030504040204" pitchFamily="50" charset="-128"/>
                <a:ea typeface="メイリオ" panose="020B0604030504040204" pitchFamily="50" charset="-128"/>
              </a:rPr>
              <a:t>表示希望位置　　　</a:t>
            </a:r>
            <a:endParaRPr lang="en-US" altLang="ja-JP" sz="1400" b="1" u="sng"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200" b="0" u="none" dirty="0" smtClean="0">
                <a:solidFill>
                  <a:prstClr val="black"/>
                </a:solidFill>
                <a:latin typeface="メイリオ" panose="020B0604030504040204" pitchFamily="50" charset="-128"/>
                <a:ea typeface="メイリオ" panose="020B0604030504040204" pitchFamily="50" charset="-128"/>
              </a:rPr>
              <a:t>上記情報の表示希望画面に「○」を付けてください。</a:t>
            </a:r>
            <a:endParaRPr lang="en-US" altLang="ja-JP" sz="1200" b="0" u="none"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en-US" altLang="ja-JP" sz="1100" b="0" u="none" dirty="0" smtClean="0">
                <a:solidFill>
                  <a:prstClr val="black"/>
                </a:solidFill>
                <a:latin typeface="メイリオ" panose="020B0604030504040204" pitchFamily="50" charset="-128"/>
                <a:ea typeface="メイリオ" panose="020B0604030504040204" pitchFamily="50" charset="-128"/>
              </a:rPr>
              <a:t>※</a:t>
            </a:r>
            <a:r>
              <a:rPr lang="ja-JP" altLang="en-US" sz="1100" b="0" u="none" dirty="0" smtClean="0">
                <a:solidFill>
                  <a:prstClr val="black"/>
                </a:solidFill>
                <a:latin typeface="メイリオ" panose="020B0604030504040204" pitchFamily="50" charset="-128"/>
                <a:ea typeface="メイリオ" panose="020B0604030504040204" pitchFamily="50" charset="-128"/>
              </a:rPr>
              <a:t>両方の画面に表示すること可能です。</a:t>
            </a:r>
            <a:endParaRPr lang="en-US" altLang="ja-JP" sz="1100" b="0" u="none" dirty="0" smtClean="0">
              <a:solidFill>
                <a:prstClr val="black"/>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29571711-B2E6-4862-97B4-A8F475451392}"/>
              </a:ext>
            </a:extLst>
          </p:cNvPr>
          <p:cNvSpPr txBox="1"/>
          <p:nvPr userDrawn="1"/>
        </p:nvSpPr>
        <p:spPr>
          <a:xfrm>
            <a:off x="128464" y="4293096"/>
            <a:ext cx="5264154" cy="531399"/>
          </a:xfrm>
          <a:prstGeom prst="rect">
            <a:avLst/>
          </a:prstGeom>
          <a:noFill/>
        </p:spPr>
        <p:txBody>
          <a:bodyPr wrap="square" lIns="130019" tIns="65010" rIns="130019" bIns="65010" rtlCol="0">
            <a:spAutoFit/>
          </a:bodyPr>
          <a:lstStyle/>
          <a:p>
            <a:pPr fontAlgn="base">
              <a:spcBef>
                <a:spcPct val="0"/>
              </a:spcBef>
              <a:spcAft>
                <a:spcPct val="0"/>
              </a:spcAft>
            </a:pPr>
            <a:r>
              <a:rPr lang="en-US" altLang="ja-JP" sz="1400" b="1" u="sng" dirty="0" smtClean="0">
                <a:solidFill>
                  <a:prstClr val="black"/>
                </a:solidFill>
                <a:latin typeface="メイリオ" panose="020B0604030504040204" pitchFamily="50" charset="-128"/>
                <a:ea typeface="メイリオ" panose="020B0604030504040204" pitchFamily="50" charset="-128"/>
              </a:rPr>
              <a:t>3.</a:t>
            </a:r>
            <a:r>
              <a:rPr lang="ja-JP" altLang="en-US" sz="1400" b="1" u="sng" dirty="0" smtClean="0">
                <a:solidFill>
                  <a:prstClr val="black"/>
                </a:solidFill>
                <a:latin typeface="メイリオ" panose="020B0604030504040204" pitchFamily="50" charset="-128"/>
                <a:ea typeface="メイリオ" panose="020B0604030504040204" pitchFamily="50" charset="-128"/>
              </a:rPr>
              <a:t>デザイン変更可能箇所　　　</a:t>
            </a:r>
            <a:endParaRPr lang="en-US" altLang="ja-JP" sz="1400" b="1" u="sng" dirty="0" smtClean="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1200" b="0" u="none" dirty="0" smtClean="0">
                <a:solidFill>
                  <a:prstClr val="black"/>
                </a:solidFill>
                <a:latin typeface="メイリオ" panose="020B0604030504040204" pitchFamily="50" charset="-128"/>
                <a:ea typeface="メイリオ" panose="020B0604030504040204" pitchFamily="50" charset="-128"/>
              </a:rPr>
              <a:t>デザインの色コードを指定ください。</a:t>
            </a:r>
            <a:endParaRPr lang="en-US" altLang="ja-JP" sz="1200" b="0" u="none" dirty="0" smtClean="0">
              <a:solidFill>
                <a:prstClr val="black"/>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userDrawn="1"/>
        </p:nvPicPr>
        <p:blipFill rotWithShape="1">
          <a:blip r:embed="rId3">
            <a:extLst>
              <a:ext uri="{28A0092B-C50C-407E-A947-70E740481C1C}">
                <a14:useLocalDpi xmlns:a14="http://schemas.microsoft.com/office/drawing/2010/main" val="0"/>
              </a:ext>
            </a:extLst>
          </a:blip>
          <a:srcRect l="8893" r="14988"/>
          <a:stretch/>
        </p:blipFill>
        <p:spPr>
          <a:xfrm>
            <a:off x="6485191" y="3861048"/>
            <a:ext cx="2412751" cy="838817"/>
          </a:xfrm>
          <a:prstGeom prst="rect">
            <a:avLst/>
          </a:prstGeom>
        </p:spPr>
      </p:pic>
      <p:sp>
        <p:nvSpPr>
          <p:cNvPr id="4" name="正方形/長方形 3"/>
          <p:cNvSpPr/>
          <p:nvPr userDrawn="1"/>
        </p:nvSpPr>
        <p:spPr bwMode="auto">
          <a:xfrm>
            <a:off x="6033119" y="3807005"/>
            <a:ext cx="3024337" cy="918139"/>
          </a:xfrm>
          <a:prstGeom prst="rect">
            <a:avLst/>
          </a:prstGeom>
          <a:noFill/>
          <a:ln w="28575" cap="flat" cmpd="sng" algn="ctr">
            <a:solidFill>
              <a:srgbClr val="FFC000"/>
            </a:solidFill>
            <a:prstDash val="solid"/>
            <a:round/>
            <a:headEnd type="none" w="med" len="med"/>
            <a:tailEnd type="arrow"/>
          </a:ln>
          <a:effectLst/>
        </p:spPr>
        <p:txBody>
          <a:bodyPr rtlCol="0" anchor="ctr"/>
          <a:lstStyle/>
          <a:p>
            <a:pPr algn="ctr"/>
            <a:endParaRPr kumimoji="1" lang="ja-JP" altLang="en-US"/>
          </a:p>
        </p:txBody>
      </p:sp>
      <p:sp>
        <p:nvSpPr>
          <p:cNvPr id="39" name="正方形/長方形 38"/>
          <p:cNvSpPr/>
          <p:nvPr userDrawn="1"/>
        </p:nvSpPr>
        <p:spPr bwMode="auto">
          <a:xfrm>
            <a:off x="6321152" y="2636913"/>
            <a:ext cx="864096" cy="324496"/>
          </a:xfrm>
          <a:prstGeom prst="rect">
            <a:avLst/>
          </a:prstGeom>
          <a:noFill/>
          <a:ln w="28575" cap="flat" cmpd="sng" algn="ctr">
            <a:solidFill>
              <a:srgbClr val="FFC000"/>
            </a:solidFill>
            <a:prstDash val="solid"/>
            <a:round/>
            <a:headEnd type="none" w="med" len="med"/>
            <a:tailEnd type="arrow"/>
          </a:ln>
          <a:effectLst/>
        </p:spPr>
        <p:txBody>
          <a:bodyPr rtlCol="0" anchor="ctr"/>
          <a:lstStyle/>
          <a:p>
            <a:pPr algn="ctr"/>
            <a:endParaRPr kumimoji="1" lang="ja-JP" altLang="en-US"/>
          </a:p>
        </p:txBody>
      </p:sp>
      <p:cxnSp>
        <p:nvCxnSpPr>
          <p:cNvPr id="6" name="直線コネクタ 5"/>
          <p:cNvCxnSpPr/>
          <p:nvPr userDrawn="1"/>
        </p:nvCxnSpPr>
        <p:spPr bwMode="auto">
          <a:xfrm flipH="1">
            <a:off x="6033119" y="2961409"/>
            <a:ext cx="288033" cy="827631"/>
          </a:xfrm>
          <a:prstGeom prst="line">
            <a:avLst/>
          </a:prstGeom>
          <a:noFill/>
          <a:ln w="28575" cap="flat" cmpd="sng" algn="ctr">
            <a:solidFill>
              <a:srgbClr val="FFC000"/>
            </a:solidFill>
            <a:prstDash val="solid"/>
            <a:round/>
            <a:headEnd type="none" w="med" len="med"/>
            <a:tailEnd type="none" w="med" len="med"/>
          </a:ln>
          <a:effectLst/>
        </p:spPr>
      </p:cxnSp>
      <p:cxnSp>
        <p:nvCxnSpPr>
          <p:cNvPr id="41" name="直線コネクタ 40"/>
          <p:cNvCxnSpPr/>
          <p:nvPr userDrawn="1"/>
        </p:nvCxnSpPr>
        <p:spPr bwMode="auto">
          <a:xfrm>
            <a:off x="7185248" y="2961409"/>
            <a:ext cx="1872208" cy="845596"/>
          </a:xfrm>
          <a:prstGeom prst="line">
            <a:avLst/>
          </a:prstGeom>
          <a:noFill/>
          <a:ln w="28575" cap="flat" cmpd="sng" algn="ctr">
            <a:solidFill>
              <a:srgbClr val="FFC000"/>
            </a:solidFill>
            <a:prstDash val="solid"/>
            <a:round/>
            <a:headEnd type="none" w="med" len="med"/>
            <a:tailEnd type="none" w="med" len="med"/>
          </a:ln>
          <a:effectLst/>
        </p:spPr>
      </p:cxnSp>
      <p:sp>
        <p:nvSpPr>
          <p:cNvPr id="45" name="テキスト ボックス 44"/>
          <p:cNvSpPr txBox="1"/>
          <p:nvPr userDrawn="1"/>
        </p:nvSpPr>
        <p:spPr>
          <a:xfrm>
            <a:off x="6105128" y="3933056"/>
            <a:ext cx="360040" cy="307777"/>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①</a:t>
            </a:r>
          </a:p>
        </p:txBody>
      </p:sp>
      <p:sp>
        <p:nvSpPr>
          <p:cNvPr id="46" name="テキスト ボックス 45"/>
          <p:cNvSpPr txBox="1"/>
          <p:nvPr userDrawn="1"/>
        </p:nvSpPr>
        <p:spPr>
          <a:xfrm>
            <a:off x="6105128" y="4180370"/>
            <a:ext cx="360040" cy="307777"/>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②</a:t>
            </a:r>
          </a:p>
        </p:txBody>
      </p:sp>
      <p:sp>
        <p:nvSpPr>
          <p:cNvPr id="47" name="テキスト ボックス 46"/>
          <p:cNvSpPr txBox="1"/>
          <p:nvPr userDrawn="1"/>
        </p:nvSpPr>
        <p:spPr>
          <a:xfrm>
            <a:off x="6105128" y="4433229"/>
            <a:ext cx="360040" cy="307777"/>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③</a:t>
            </a:r>
          </a:p>
        </p:txBody>
      </p:sp>
      <p:sp>
        <p:nvSpPr>
          <p:cNvPr id="61" name="テキスト ボックス 60">
            <a:extLst>
              <a:ext uri="{FF2B5EF4-FFF2-40B4-BE49-F238E27FC236}">
                <a16:creationId xmlns:a16="http://schemas.microsoft.com/office/drawing/2014/main" id="{CADFC881-8F6F-4FB7-94AB-0F00FC321A3A}"/>
              </a:ext>
            </a:extLst>
          </p:cNvPr>
          <p:cNvSpPr txBox="1"/>
          <p:nvPr userDrawn="1"/>
        </p:nvSpPr>
        <p:spPr>
          <a:xfrm>
            <a:off x="128464" y="6500961"/>
            <a:ext cx="8281278" cy="400110"/>
          </a:xfrm>
          <a:prstGeom prst="rect">
            <a:avLst/>
          </a:prstGeom>
          <a:noFill/>
        </p:spPr>
        <p:txBody>
          <a:bodyPr wrap="square" rtlCol="0">
            <a:spAutoFit/>
          </a:bodyPr>
          <a:lstStyle/>
          <a:p>
            <a:r>
              <a:rPr kumimoji="1" lang="en-US" altLang="ja-JP" sz="1000" dirty="0" smtClean="0">
                <a:latin typeface="メイリオ" panose="020B0604030504040204" pitchFamily="50" charset="-128"/>
                <a:ea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rPr>
              <a:t>①③のサイズについては、希望がございましたら指定ください。</a:t>
            </a:r>
            <a:endParaRPr kumimoji="1" lang="en-US" altLang="ja-JP" sz="1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①③の文言変更は可能です。</a:t>
            </a:r>
            <a:endParaRPr lang="en-US" altLang="ja-JP" sz="1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36289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BCAAF72-5639-4022-819B-EA503F514F19}"/>
              </a:ext>
            </a:extLst>
          </p:cNvPr>
          <p:cNvSpPr txBox="1"/>
          <p:nvPr userDrawn="1"/>
        </p:nvSpPr>
        <p:spPr>
          <a:xfrm>
            <a:off x="1132043" y="2833506"/>
            <a:ext cx="7608332" cy="5950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algn="ctr" defTabSz="584140" latinLnBrk="1" hangingPunct="0"/>
            <a:r>
              <a:rPr lang="ja-JP" altLang="en-US" sz="3200" b="1" dirty="0" smtClean="0">
                <a:solidFill>
                  <a:schemeClr val="tx2"/>
                </a:solidFill>
                <a:latin typeface="メイリオ" panose="020B0604030504040204" pitchFamily="50" charset="-128"/>
                <a:ea typeface="メイリオ" panose="020B0604030504040204" pitchFamily="50" charset="-128"/>
                <a:cs typeface="ヒラギノ角ゴ ProN W3"/>
                <a:sym typeface="ヒラギノ角ゴ ProN W3"/>
              </a:rPr>
              <a:t>ストア掲載情報</a:t>
            </a:r>
            <a:endParaRPr lang="en-US" altLang="ja-JP" sz="3200" b="1" dirty="0">
              <a:solidFill>
                <a:schemeClr val="tx2"/>
              </a:solidFill>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34796877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4861629" y="6634699"/>
            <a:ext cx="182742" cy="184666"/>
          </a:xfrm>
        </p:spPr>
        <p:txBody>
          <a:bodyPr/>
          <a:lstStyle>
            <a:lvl1pP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 4"/>
          <p:cNvSpPr>
            <a:spLocks noGrp="1"/>
          </p:cNvSpPr>
          <p:nvPr>
            <p:ph type="sldNum" sz="quarter" idx="10"/>
          </p:nvPr>
        </p:nvSpPr>
        <p:spPr>
          <a:xfrm>
            <a:off x="4861629" y="6634699"/>
            <a:ext cx="182742" cy="184666"/>
          </a:xfrm>
        </p:spPr>
        <p:txBody>
          <a:bodyPr/>
          <a:lstStyle>
            <a:lvl1pP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 4"/>
          <p:cNvSpPr>
            <a:spLocks noGrp="1"/>
          </p:cNvSpPr>
          <p:nvPr>
            <p:ph type="sldNum" sz="quarter" idx="10"/>
          </p:nvPr>
        </p:nvSpPr>
        <p:spPr>
          <a:xfrm>
            <a:off x="4861629" y="6634699"/>
            <a:ext cx="182742" cy="184666"/>
          </a:xfrm>
        </p:spPr>
        <p:txBody>
          <a:bodyPr/>
          <a:lstStyle>
            <a:lvl1pP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16633"/>
            <a:ext cx="8893043" cy="461963"/>
          </a:xfrm>
          <a:prstGeom prst="rect">
            <a:avLst/>
          </a:prstGeom>
        </p:spPr>
        <p:txBody>
          <a:bodyPr/>
          <a:lstStyle/>
          <a:p>
            <a:r>
              <a:rPr lang="ja-JP" altLang="en-US" dirty="0"/>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9685423" y="6634699"/>
            <a:ext cx="182742" cy="184666"/>
          </a:xfrm>
        </p:spPr>
        <p:txBody>
          <a:bodyPr/>
          <a:lstStyle>
            <a:lvl1pPr algn="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16633"/>
            <a:ext cx="8893043" cy="461963"/>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4861629" y="6634699"/>
            <a:ext cx="182742" cy="184666"/>
          </a:xfrm>
        </p:spPr>
        <p:txBody>
          <a:bodyPr/>
          <a:lstStyle>
            <a:lvl1pP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48670" y="41275"/>
            <a:ext cx="2228850" cy="6051550"/>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62120" y="41275"/>
            <a:ext cx="6521450" cy="6051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4861629" y="6634699"/>
            <a:ext cx="182742" cy="184666"/>
          </a:xfrm>
        </p:spPr>
        <p:txBody>
          <a:bodyPr/>
          <a:lstStyle>
            <a:lvl1pP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スライド番号プレースホルダ 3"/>
          <p:cNvSpPr>
            <a:spLocks noGrp="1"/>
          </p:cNvSpPr>
          <p:nvPr>
            <p:ph type="sldNum" sz="quarter" idx="10"/>
          </p:nvPr>
        </p:nvSpPr>
        <p:spPr>
          <a:xfrm>
            <a:off x="9685423" y="6634699"/>
            <a:ext cx="182742" cy="184666"/>
          </a:xfrm>
        </p:spPr>
        <p:txBody>
          <a:bodyPr/>
          <a:lstStyle>
            <a:lvl1pPr algn="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16633"/>
            <a:ext cx="8893043" cy="461963"/>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62120" y="908050"/>
            <a:ext cx="43751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02370" y="908050"/>
            <a:ext cx="43751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 4"/>
          <p:cNvSpPr>
            <a:spLocks noGrp="1"/>
          </p:cNvSpPr>
          <p:nvPr>
            <p:ph type="sldNum" sz="quarter" idx="10"/>
          </p:nvPr>
        </p:nvSpPr>
        <p:spPr>
          <a:xfrm>
            <a:off x="9685423" y="6634699"/>
            <a:ext cx="182742" cy="184666"/>
          </a:xfrm>
        </p:spPr>
        <p:txBody>
          <a:bodyPr/>
          <a:lstStyle>
            <a:lvl1pPr algn="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19257" y="116633"/>
            <a:ext cx="891540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kumimoji="1" lang="ja-JP" altLang="en-US" sz="2400">
                <a:solidFill>
                  <a:schemeClr val="tx2"/>
                </a:solidFill>
                <a:latin typeface="A-OTF 新ゴ Pro B" pitchFamily="34" charset="-128"/>
                <a:ea typeface="A-OTF 新ゴ Pro B" pitchFamily="34" charset="-128"/>
                <a:cs typeface="+mj-cs"/>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 6"/>
          <p:cNvSpPr>
            <a:spLocks noGrp="1"/>
          </p:cNvSpPr>
          <p:nvPr>
            <p:ph type="sldNum" sz="quarter" idx="10"/>
          </p:nvPr>
        </p:nvSpPr>
        <p:spPr>
          <a:xfrm>
            <a:off x="9685423" y="6634699"/>
            <a:ext cx="182742" cy="184666"/>
          </a:xfrm>
        </p:spPr>
        <p:txBody>
          <a:bodyPr/>
          <a:lstStyle>
            <a:lvl1pPr algn="r">
              <a:defRPr>
                <a:ea typeface="MS UI Gothic"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A-OTF 新ゴ Pro DB" pitchFamily="34" charset="-128"/>
                <a:ea typeface="A-OTF 新ゴ Pro DB" pitchFamily="34" charset="-128"/>
              </a:defRPr>
            </a:lvl1pPr>
          </a:lstStyle>
          <a:p>
            <a:r>
              <a:rPr lang="ja-JP" altLang="en-US" dirty="0"/>
              <a:t>マスター タイトルの書式設定</a:t>
            </a:r>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2_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6463" y="158725"/>
            <a:ext cx="8893043" cy="461963"/>
          </a:xfrm>
          <a:prstGeom prst="rect">
            <a:avLst/>
          </a:prstGeom>
        </p:spPr>
        <p:txBody>
          <a:bodyPr/>
          <a:lstStyle>
            <a:lvl1pPr>
              <a:defRPr>
                <a:latin typeface="A-OTF 新ゴ Pro DB" pitchFamily="34" charset="-128"/>
                <a:ea typeface="A-OTF 新ゴ Pro DB" pitchFamily="34" charset="-128"/>
              </a:defRPr>
            </a:lvl1pPr>
          </a:lstStyle>
          <a:p>
            <a:r>
              <a:rPr lang="ja-JP" altLang="en-US" dirty="0" smtClean="0"/>
              <a:t>目次</a:t>
            </a:r>
            <a:endParaRPr lang="ja-JP" altLang="en-US" dirty="0"/>
          </a:p>
        </p:txBody>
      </p:sp>
      <p:sp>
        <p:nvSpPr>
          <p:cNvPr id="3"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6" name="テキスト ボックス 5"/>
          <p:cNvSpPr txBox="1"/>
          <p:nvPr userDrawn="1"/>
        </p:nvSpPr>
        <p:spPr>
          <a:xfrm>
            <a:off x="1119935" y="980728"/>
            <a:ext cx="8737026" cy="5478423"/>
          </a:xfrm>
          <a:prstGeom prst="rect">
            <a:avLst/>
          </a:prstGeom>
          <a:noFill/>
        </p:spPr>
        <p:txBody>
          <a:bodyPr wrap="square" rtlCol="0">
            <a:spAutoFit/>
          </a:bodyPr>
          <a:lstStyle/>
          <a:p>
            <a:pPr>
              <a:lnSpc>
                <a:spcPts val="2100"/>
              </a:lnSpc>
            </a:pPr>
            <a:r>
              <a:rPr lang="en-US" altLang="ja-JP" sz="1500" dirty="0" smtClean="0">
                <a:latin typeface="+mj-ea"/>
                <a:ea typeface="+mj-ea"/>
              </a:rPr>
              <a:t>1-1</a:t>
            </a:r>
            <a:r>
              <a:rPr lang="en-US" altLang="ja-JP" sz="1500" dirty="0">
                <a:latin typeface="+mj-ea"/>
                <a:ea typeface="+mj-ea"/>
              </a:rPr>
              <a:t>.</a:t>
            </a:r>
            <a:r>
              <a:rPr lang="ja-JP" altLang="en-US" sz="1500" dirty="0">
                <a:latin typeface="+mj-ea"/>
                <a:ea typeface="+mj-ea"/>
              </a:rPr>
              <a:t>アプリアイコン、アプリ名、スプラッシュ希望</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3</a:t>
            </a:r>
            <a:endParaRPr lang="ja-JP" altLang="en-US" sz="1500" dirty="0">
              <a:latin typeface="+mj-ea"/>
              <a:ea typeface="+mj-ea"/>
            </a:endParaRPr>
          </a:p>
          <a:p>
            <a:pPr>
              <a:lnSpc>
                <a:spcPts val="2100"/>
              </a:lnSpc>
            </a:pPr>
            <a:r>
              <a:rPr lang="en-US" altLang="ja-JP" sz="1500" dirty="0" smtClean="0">
                <a:latin typeface="+mj-ea"/>
                <a:ea typeface="+mj-ea"/>
              </a:rPr>
              <a:t>1-2</a:t>
            </a:r>
            <a:r>
              <a:rPr lang="en-US" altLang="ja-JP" sz="1500" dirty="0">
                <a:latin typeface="+mj-ea"/>
                <a:ea typeface="+mj-ea"/>
              </a:rPr>
              <a:t>.</a:t>
            </a:r>
            <a:r>
              <a:rPr lang="ja-JP" altLang="en-US" sz="1500" dirty="0">
                <a:latin typeface="+mj-ea"/>
                <a:ea typeface="+mj-ea"/>
              </a:rPr>
              <a:t>プッシュ配信通知アイコン</a:t>
            </a:r>
            <a:r>
              <a:rPr lang="en-US" altLang="ja-JP" sz="1500" dirty="0">
                <a:latin typeface="+mj-ea"/>
                <a:ea typeface="+mj-ea"/>
              </a:rPr>
              <a:t>/</a:t>
            </a:r>
            <a:r>
              <a:rPr lang="ja-JP" altLang="en-US" sz="1500" dirty="0">
                <a:latin typeface="+mj-ea"/>
                <a:ea typeface="+mj-ea"/>
              </a:rPr>
              <a:t>アダプティブアイコン（任意</a:t>
            </a:r>
            <a:r>
              <a:rPr lang="ja-JP" altLang="en-US" sz="1500" dirty="0" smtClean="0">
                <a:latin typeface="+mj-ea"/>
                <a:ea typeface="+mj-ea"/>
              </a:rPr>
              <a:t>）</a:t>
            </a:r>
            <a:r>
              <a:rPr lang="en-US" altLang="ja-JP" sz="1500" u="dotted" dirty="0" smtClean="0">
                <a:latin typeface="+mj-ea"/>
                <a:ea typeface="+mj-ea"/>
              </a:rPr>
              <a:t>			</a:t>
            </a:r>
            <a:r>
              <a:rPr lang="en-US" altLang="ja-JP" sz="1500" dirty="0" smtClean="0">
                <a:latin typeface="+mj-ea"/>
                <a:ea typeface="+mj-ea"/>
              </a:rPr>
              <a:t>4</a:t>
            </a:r>
            <a:endParaRPr lang="ja-JP" altLang="en-US" sz="1500" dirty="0">
              <a:latin typeface="+mj-ea"/>
              <a:ea typeface="+mj-ea"/>
            </a:endParaRPr>
          </a:p>
          <a:p>
            <a:pPr>
              <a:lnSpc>
                <a:spcPts val="2100"/>
              </a:lnSpc>
            </a:pPr>
            <a:r>
              <a:rPr lang="en-US" altLang="ja-JP" sz="1500" dirty="0" smtClean="0">
                <a:latin typeface="+mj-ea"/>
                <a:ea typeface="+mj-ea"/>
              </a:rPr>
              <a:t>2.</a:t>
            </a:r>
            <a:r>
              <a:rPr lang="ja-JP" altLang="en-US" sz="1500" dirty="0">
                <a:latin typeface="+mj-ea"/>
                <a:ea typeface="+mj-ea"/>
              </a:rPr>
              <a:t>ヘッダー領域デザイン希望</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a:latin typeface="+mj-ea"/>
                <a:ea typeface="+mj-ea"/>
              </a:rPr>
              <a:t>	</a:t>
            </a:r>
            <a:r>
              <a:rPr lang="en-US" altLang="ja-JP" sz="1500" u="dotted" dirty="0" smtClean="0">
                <a:latin typeface="+mj-ea"/>
                <a:ea typeface="+mj-ea"/>
              </a:rPr>
              <a:t>				</a:t>
            </a:r>
            <a:r>
              <a:rPr lang="en-US" altLang="ja-JP" sz="1500" dirty="0" smtClean="0">
                <a:latin typeface="+mj-ea"/>
                <a:ea typeface="+mj-ea"/>
              </a:rPr>
              <a:t>5</a:t>
            </a:r>
            <a:endParaRPr lang="ja-JP" altLang="en-US" sz="1500" dirty="0">
              <a:latin typeface="+mj-ea"/>
              <a:ea typeface="+mj-ea"/>
            </a:endParaRPr>
          </a:p>
          <a:p>
            <a:pPr>
              <a:lnSpc>
                <a:spcPts val="2100"/>
              </a:lnSpc>
            </a:pPr>
            <a:r>
              <a:rPr lang="en-US" altLang="ja-JP" sz="1500" dirty="0" smtClean="0">
                <a:latin typeface="+mj-ea"/>
                <a:ea typeface="+mj-ea"/>
              </a:rPr>
              <a:t>3.</a:t>
            </a:r>
            <a:r>
              <a:rPr lang="ja-JP" altLang="en-US" sz="1500" dirty="0">
                <a:latin typeface="+mj-ea"/>
                <a:ea typeface="+mj-ea"/>
              </a:rPr>
              <a:t>フッターメニュー構成希望①</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6</a:t>
            </a:r>
            <a:endParaRPr lang="ja-JP" altLang="en-US" sz="1500" dirty="0">
              <a:latin typeface="+mj-ea"/>
              <a:ea typeface="+mj-ea"/>
            </a:endParaRPr>
          </a:p>
          <a:p>
            <a:pPr>
              <a:lnSpc>
                <a:spcPts val="2100"/>
              </a:lnSpc>
            </a:pPr>
            <a:r>
              <a:rPr lang="en-US" altLang="ja-JP" sz="1500" dirty="0" smtClean="0">
                <a:latin typeface="+mj-ea"/>
                <a:ea typeface="+mj-ea"/>
              </a:rPr>
              <a:t>4.</a:t>
            </a:r>
            <a:r>
              <a:rPr lang="ja-JP" altLang="en-US" sz="1500" dirty="0">
                <a:latin typeface="+mj-ea"/>
                <a:ea typeface="+mj-ea"/>
              </a:rPr>
              <a:t>フッターメニュー構成希望②</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7</a:t>
            </a:r>
            <a:endParaRPr lang="ja-JP" altLang="en-US" sz="1500" dirty="0">
              <a:latin typeface="+mj-ea"/>
              <a:ea typeface="+mj-ea"/>
            </a:endParaRPr>
          </a:p>
          <a:p>
            <a:pPr>
              <a:lnSpc>
                <a:spcPts val="2100"/>
              </a:lnSpc>
            </a:pPr>
            <a:r>
              <a:rPr lang="en-US" altLang="ja-JP" sz="1500" dirty="0">
                <a:latin typeface="+mj-ea"/>
                <a:ea typeface="+mj-ea"/>
              </a:rPr>
              <a:t>5</a:t>
            </a:r>
            <a:r>
              <a:rPr lang="en-US" altLang="ja-JP" sz="1500" dirty="0" smtClean="0">
                <a:latin typeface="+mj-ea"/>
                <a:ea typeface="+mj-ea"/>
              </a:rPr>
              <a:t>.</a:t>
            </a:r>
            <a:r>
              <a:rPr lang="ja-JP" altLang="en-US" sz="1500" dirty="0">
                <a:latin typeface="+mj-ea"/>
                <a:ea typeface="+mj-ea"/>
              </a:rPr>
              <a:t>フッターメニュー構成希望③</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8</a:t>
            </a:r>
            <a:endParaRPr lang="ja-JP" altLang="en-US" sz="1500" dirty="0">
              <a:latin typeface="+mj-ea"/>
              <a:ea typeface="+mj-ea"/>
            </a:endParaRPr>
          </a:p>
          <a:p>
            <a:pPr>
              <a:lnSpc>
                <a:spcPts val="2100"/>
              </a:lnSpc>
            </a:pPr>
            <a:r>
              <a:rPr lang="en-US" altLang="ja-JP" sz="1500" dirty="0" smtClean="0">
                <a:latin typeface="+mj-ea"/>
                <a:ea typeface="+mj-ea"/>
              </a:rPr>
              <a:t>6.MORE</a:t>
            </a:r>
            <a:r>
              <a:rPr lang="ja-JP" altLang="en-US" sz="1500" dirty="0">
                <a:latin typeface="+mj-ea"/>
                <a:ea typeface="+mj-ea"/>
              </a:rPr>
              <a:t>メニュー構成希望（任意</a:t>
            </a:r>
            <a:r>
              <a:rPr lang="ja-JP" altLang="en-US" sz="1500" dirty="0" smtClean="0">
                <a:latin typeface="+mj-ea"/>
                <a:ea typeface="+mj-ea"/>
              </a:rPr>
              <a:t>）</a:t>
            </a:r>
            <a:r>
              <a:rPr lang="en-US" altLang="ja-JP" sz="1500" u="dotted" dirty="0" smtClean="0">
                <a:latin typeface="+mj-ea"/>
                <a:ea typeface="+mj-ea"/>
              </a:rPr>
              <a:t>					</a:t>
            </a:r>
            <a:r>
              <a:rPr lang="en-US" altLang="ja-JP" sz="1500" dirty="0" smtClean="0">
                <a:latin typeface="+mj-ea"/>
                <a:ea typeface="+mj-ea"/>
              </a:rPr>
              <a:t>9</a:t>
            </a:r>
            <a:endParaRPr lang="ja-JP" altLang="en-US" sz="1500" dirty="0">
              <a:latin typeface="+mj-ea"/>
              <a:ea typeface="+mj-ea"/>
            </a:endParaRPr>
          </a:p>
          <a:p>
            <a:pPr>
              <a:lnSpc>
                <a:spcPts val="2100"/>
              </a:lnSpc>
            </a:pPr>
            <a:r>
              <a:rPr lang="en-US" altLang="ja-JP" sz="1500" dirty="0" smtClean="0">
                <a:latin typeface="+mj-ea"/>
                <a:ea typeface="+mj-ea"/>
              </a:rPr>
              <a:t>7.</a:t>
            </a:r>
            <a:r>
              <a:rPr lang="ja-JP" altLang="en-US" sz="1500" dirty="0">
                <a:latin typeface="+mj-ea"/>
                <a:ea typeface="+mj-ea"/>
              </a:rPr>
              <a:t>設定メニュー構成希望</a:t>
            </a:r>
            <a:r>
              <a:rPr lang="ja-JP" altLang="en-US" sz="1500" dirty="0" smtClean="0">
                <a:solidFill>
                  <a:schemeClr val="tx1"/>
                </a:solidFill>
                <a:latin typeface="+mj-ea"/>
                <a:ea typeface="+mj-ea"/>
              </a:rPr>
              <a:t>（任意）</a:t>
            </a:r>
            <a:r>
              <a:rPr lang="en-US" altLang="ja-JP" sz="1500" u="dotted" dirty="0" smtClean="0">
                <a:latin typeface="+mj-ea"/>
                <a:ea typeface="+mj-ea"/>
              </a:rPr>
              <a:t>					</a:t>
            </a:r>
            <a:r>
              <a:rPr lang="en-US" altLang="ja-JP" sz="1500" dirty="0" smtClean="0">
                <a:latin typeface="+mj-ea"/>
                <a:ea typeface="+mj-ea"/>
              </a:rPr>
              <a:t>10</a:t>
            </a:r>
            <a:endParaRPr lang="ja-JP" altLang="en-US" sz="1500" dirty="0">
              <a:latin typeface="+mj-ea"/>
              <a:ea typeface="+mj-ea"/>
            </a:endParaRPr>
          </a:p>
          <a:p>
            <a:pPr>
              <a:lnSpc>
                <a:spcPts val="2100"/>
              </a:lnSpc>
            </a:pPr>
            <a:r>
              <a:rPr lang="en-US" altLang="ja-JP" sz="1500" dirty="0" smtClean="0">
                <a:latin typeface="+mj-ea"/>
                <a:ea typeface="+mj-ea"/>
              </a:rPr>
              <a:t>8.</a:t>
            </a:r>
            <a:r>
              <a:rPr lang="ja-JP" altLang="en-US" sz="1500" dirty="0">
                <a:latin typeface="+mj-ea"/>
                <a:ea typeface="+mj-ea"/>
              </a:rPr>
              <a:t>アプリボタンデザイン希望（任意</a:t>
            </a:r>
            <a:r>
              <a:rPr lang="ja-JP" altLang="en-US" sz="1500" dirty="0" smtClean="0">
                <a:latin typeface="+mj-ea"/>
                <a:ea typeface="+mj-ea"/>
              </a:rPr>
              <a:t>）</a:t>
            </a:r>
            <a:r>
              <a:rPr lang="en-US" altLang="ja-JP" sz="1500" u="dotted" dirty="0" smtClean="0">
                <a:latin typeface="+mj-ea"/>
                <a:ea typeface="+mj-ea"/>
              </a:rPr>
              <a:t>					</a:t>
            </a:r>
            <a:r>
              <a:rPr lang="en-US" altLang="ja-JP" sz="1500" dirty="0" smtClean="0">
                <a:latin typeface="+mj-ea"/>
                <a:ea typeface="+mj-ea"/>
              </a:rPr>
              <a:t>11</a:t>
            </a:r>
            <a:endParaRPr lang="ja-JP" altLang="en-US" sz="1500" dirty="0">
              <a:latin typeface="+mj-ea"/>
              <a:ea typeface="+mj-ea"/>
            </a:endParaRPr>
          </a:p>
          <a:p>
            <a:pPr>
              <a:lnSpc>
                <a:spcPts val="2100"/>
              </a:lnSpc>
            </a:pPr>
            <a:r>
              <a:rPr lang="en-US" altLang="ja-JP" sz="1500" dirty="0">
                <a:latin typeface="+mj-ea"/>
                <a:ea typeface="+mj-ea"/>
              </a:rPr>
              <a:t>9.</a:t>
            </a:r>
            <a:r>
              <a:rPr lang="ja-JP" altLang="en-US" sz="1500" dirty="0">
                <a:latin typeface="+mj-ea"/>
                <a:ea typeface="+mj-ea"/>
              </a:rPr>
              <a:t>退会機能（</a:t>
            </a:r>
            <a:r>
              <a:rPr lang="en-US" altLang="ja-JP" sz="1500" dirty="0">
                <a:latin typeface="+mj-ea"/>
                <a:ea typeface="+mj-ea"/>
              </a:rPr>
              <a:t>EC</a:t>
            </a:r>
            <a:r>
              <a:rPr lang="ja-JP" altLang="en-US" sz="1500" dirty="0">
                <a:latin typeface="+mj-ea"/>
                <a:ea typeface="+mj-ea"/>
              </a:rPr>
              <a:t>連携がある場合）</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12</a:t>
            </a:r>
            <a:endParaRPr lang="ja-JP" altLang="en-US" sz="1500" dirty="0">
              <a:latin typeface="+mj-ea"/>
              <a:ea typeface="+mj-ea"/>
            </a:endParaRPr>
          </a:p>
          <a:p>
            <a:pPr>
              <a:lnSpc>
                <a:spcPts val="2100"/>
              </a:lnSpc>
            </a:pPr>
            <a:r>
              <a:rPr lang="en-US" altLang="ja-JP" sz="1500" dirty="0">
                <a:latin typeface="+mj-ea"/>
                <a:ea typeface="+mj-ea"/>
              </a:rPr>
              <a:t>9.</a:t>
            </a:r>
            <a:r>
              <a:rPr lang="ja-JP" altLang="en-US" sz="1500" dirty="0">
                <a:latin typeface="+mj-ea"/>
                <a:ea typeface="+mj-ea"/>
              </a:rPr>
              <a:t>退会機能（</a:t>
            </a:r>
            <a:r>
              <a:rPr lang="en-US" altLang="ja-JP" sz="1500" dirty="0">
                <a:latin typeface="+mj-ea"/>
                <a:ea typeface="+mj-ea"/>
              </a:rPr>
              <a:t>EC</a:t>
            </a:r>
            <a:r>
              <a:rPr lang="ja-JP" altLang="en-US" sz="1500" dirty="0">
                <a:latin typeface="+mj-ea"/>
                <a:ea typeface="+mj-ea"/>
              </a:rPr>
              <a:t>連携がない場合）①</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13</a:t>
            </a:r>
            <a:endParaRPr lang="ja-JP" altLang="en-US" sz="1500" dirty="0">
              <a:latin typeface="+mj-ea"/>
              <a:ea typeface="+mj-ea"/>
            </a:endParaRPr>
          </a:p>
          <a:p>
            <a:pPr>
              <a:lnSpc>
                <a:spcPts val="2100"/>
              </a:lnSpc>
            </a:pPr>
            <a:r>
              <a:rPr lang="en-US" altLang="ja-JP" sz="1500" dirty="0">
                <a:latin typeface="+mj-ea"/>
                <a:ea typeface="+mj-ea"/>
              </a:rPr>
              <a:t>9.</a:t>
            </a:r>
            <a:r>
              <a:rPr lang="ja-JP" altLang="en-US" sz="1500" dirty="0">
                <a:latin typeface="+mj-ea"/>
                <a:ea typeface="+mj-ea"/>
              </a:rPr>
              <a:t>退会機能（</a:t>
            </a:r>
            <a:r>
              <a:rPr lang="en-US" altLang="ja-JP" sz="1500" dirty="0">
                <a:latin typeface="+mj-ea"/>
                <a:ea typeface="+mj-ea"/>
              </a:rPr>
              <a:t>EC</a:t>
            </a:r>
            <a:r>
              <a:rPr lang="ja-JP" altLang="en-US" sz="1500" dirty="0">
                <a:latin typeface="+mj-ea"/>
                <a:ea typeface="+mj-ea"/>
              </a:rPr>
              <a:t>連携がない場合）②</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14</a:t>
            </a:r>
            <a:endParaRPr lang="ja-JP" altLang="en-US" sz="1500" dirty="0">
              <a:latin typeface="+mj-ea"/>
              <a:ea typeface="+mj-ea"/>
            </a:endParaRPr>
          </a:p>
          <a:p>
            <a:pPr>
              <a:lnSpc>
                <a:spcPts val="2100"/>
              </a:lnSpc>
            </a:pPr>
            <a:r>
              <a:rPr lang="en-US" altLang="ja-JP" sz="1500" dirty="0">
                <a:latin typeface="+mj-ea"/>
                <a:ea typeface="+mj-ea"/>
              </a:rPr>
              <a:t>9.</a:t>
            </a:r>
            <a:r>
              <a:rPr lang="ja-JP" altLang="en-US" sz="1500" dirty="0">
                <a:latin typeface="+mj-ea"/>
                <a:ea typeface="+mj-ea"/>
              </a:rPr>
              <a:t>退会機能（</a:t>
            </a:r>
            <a:r>
              <a:rPr lang="en-US" altLang="ja-JP" sz="1500" dirty="0">
                <a:latin typeface="+mj-ea"/>
                <a:ea typeface="+mj-ea"/>
              </a:rPr>
              <a:t>EC</a:t>
            </a:r>
            <a:r>
              <a:rPr lang="ja-JP" altLang="en-US" sz="1500" dirty="0">
                <a:latin typeface="+mj-ea"/>
                <a:ea typeface="+mj-ea"/>
              </a:rPr>
              <a:t>連携がない場合）③</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15</a:t>
            </a:r>
            <a:endParaRPr lang="ja-JP" altLang="en-US" sz="1500" dirty="0">
              <a:latin typeface="+mj-ea"/>
              <a:ea typeface="+mj-ea"/>
            </a:endParaRPr>
          </a:p>
          <a:p>
            <a:pPr>
              <a:lnSpc>
                <a:spcPts val="2100"/>
              </a:lnSpc>
            </a:pPr>
            <a:r>
              <a:rPr lang="en-US" altLang="ja-JP" sz="1500" dirty="0">
                <a:latin typeface="+mj-ea"/>
                <a:ea typeface="+mj-ea"/>
              </a:rPr>
              <a:t>9.</a:t>
            </a:r>
            <a:r>
              <a:rPr lang="ja-JP" altLang="en-US" sz="1500" dirty="0">
                <a:latin typeface="+mj-ea"/>
                <a:ea typeface="+mj-ea"/>
              </a:rPr>
              <a:t>退会機能（</a:t>
            </a:r>
            <a:r>
              <a:rPr lang="en-US" altLang="ja-JP" sz="1500" dirty="0">
                <a:latin typeface="+mj-ea"/>
                <a:ea typeface="+mj-ea"/>
              </a:rPr>
              <a:t>EC</a:t>
            </a:r>
            <a:r>
              <a:rPr lang="ja-JP" altLang="en-US" sz="1500" dirty="0">
                <a:latin typeface="+mj-ea"/>
                <a:ea typeface="+mj-ea"/>
              </a:rPr>
              <a:t>連携がない場合）④</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16</a:t>
            </a:r>
            <a:endParaRPr lang="ja-JP" altLang="en-US" sz="1500" dirty="0">
              <a:latin typeface="+mj-ea"/>
              <a:ea typeface="+mj-ea"/>
            </a:endParaRPr>
          </a:p>
          <a:p>
            <a:pPr>
              <a:lnSpc>
                <a:spcPts val="2100"/>
              </a:lnSpc>
            </a:pPr>
            <a:r>
              <a:rPr lang="en-US" altLang="ja-JP" sz="1500" dirty="0">
                <a:latin typeface="+mj-ea"/>
                <a:ea typeface="+mj-ea"/>
              </a:rPr>
              <a:t>10.CARD</a:t>
            </a:r>
            <a:r>
              <a:rPr lang="ja-JP" altLang="en-US" sz="1500" dirty="0">
                <a:latin typeface="+mj-ea"/>
                <a:ea typeface="+mj-ea"/>
              </a:rPr>
              <a:t>ページデザイン希望</a:t>
            </a:r>
            <a:r>
              <a:rPr lang="ja-JP" altLang="en-US" sz="1500" dirty="0">
                <a:solidFill>
                  <a:srgbClr val="FF0000"/>
                </a:solidFill>
                <a:latin typeface="+mj-ea"/>
                <a:ea typeface="+mj-ea"/>
              </a:rPr>
              <a:t>（必須</a:t>
            </a:r>
            <a:r>
              <a:rPr lang="ja-JP" altLang="en-US" sz="1500" dirty="0" smtClean="0">
                <a:solidFill>
                  <a:srgbClr val="FF0000"/>
                </a:solidFill>
                <a:latin typeface="+mj-ea"/>
                <a:ea typeface="+mj-ea"/>
              </a:rPr>
              <a:t>）</a:t>
            </a:r>
            <a:r>
              <a:rPr lang="en-US" altLang="ja-JP" sz="1500" u="dotted" dirty="0" smtClean="0">
                <a:latin typeface="+mj-ea"/>
                <a:ea typeface="+mj-ea"/>
              </a:rPr>
              <a:t>					</a:t>
            </a:r>
            <a:r>
              <a:rPr lang="en-US" altLang="ja-JP" sz="1500" dirty="0" smtClean="0">
                <a:latin typeface="+mj-ea"/>
                <a:ea typeface="+mj-ea"/>
              </a:rPr>
              <a:t>17</a:t>
            </a:r>
            <a:endParaRPr lang="ja-JP" altLang="en-US" sz="1500" dirty="0">
              <a:latin typeface="+mj-ea"/>
              <a:ea typeface="+mj-ea"/>
            </a:endParaRPr>
          </a:p>
          <a:p>
            <a:pPr>
              <a:lnSpc>
                <a:spcPts val="2100"/>
              </a:lnSpc>
            </a:pPr>
            <a:r>
              <a:rPr lang="en-US" altLang="ja-JP" sz="1500" dirty="0">
                <a:latin typeface="+mj-ea"/>
                <a:ea typeface="+mj-ea"/>
              </a:rPr>
              <a:t>11.CARD</a:t>
            </a:r>
            <a:r>
              <a:rPr lang="ja-JP" altLang="en-US" sz="1500" dirty="0">
                <a:latin typeface="+mj-ea"/>
                <a:ea typeface="+mj-ea"/>
              </a:rPr>
              <a:t>ページのランク別デザイン希望（任意</a:t>
            </a:r>
            <a:r>
              <a:rPr lang="ja-JP" altLang="en-US" sz="1500" dirty="0" smtClean="0">
                <a:latin typeface="+mj-ea"/>
                <a:ea typeface="+mj-ea"/>
              </a:rPr>
              <a:t>）</a:t>
            </a:r>
            <a:r>
              <a:rPr lang="en-US" altLang="ja-JP" sz="1500" u="dotted" dirty="0" smtClean="0">
                <a:latin typeface="+mj-ea"/>
                <a:ea typeface="+mj-ea"/>
              </a:rPr>
              <a:t>				</a:t>
            </a:r>
            <a:r>
              <a:rPr lang="en-US" altLang="ja-JP" sz="1500" dirty="0" smtClean="0">
                <a:latin typeface="+mj-ea"/>
                <a:ea typeface="+mj-ea"/>
              </a:rPr>
              <a:t>18</a:t>
            </a:r>
            <a:endParaRPr lang="ja-JP" altLang="en-US" sz="1500" dirty="0">
              <a:latin typeface="+mj-ea"/>
              <a:ea typeface="+mj-ea"/>
            </a:endParaRPr>
          </a:p>
          <a:p>
            <a:pPr>
              <a:lnSpc>
                <a:spcPts val="2100"/>
              </a:lnSpc>
            </a:pPr>
            <a:r>
              <a:rPr lang="en-US" altLang="ja-JP" sz="1500" dirty="0">
                <a:latin typeface="+mj-ea"/>
                <a:ea typeface="+mj-ea"/>
              </a:rPr>
              <a:t>12.</a:t>
            </a:r>
            <a:r>
              <a:rPr lang="ja-JP" altLang="en-US" sz="1500" dirty="0">
                <a:latin typeface="+mj-ea"/>
                <a:ea typeface="+mj-ea"/>
              </a:rPr>
              <a:t>ランク集計情報表示機能（任意</a:t>
            </a:r>
            <a:r>
              <a:rPr lang="ja-JP" altLang="en-US" sz="1500" dirty="0" smtClean="0">
                <a:latin typeface="+mj-ea"/>
                <a:ea typeface="+mj-ea"/>
              </a:rPr>
              <a:t>）</a:t>
            </a:r>
            <a:r>
              <a:rPr lang="en-US" altLang="ja-JP" sz="1500" u="dotted" dirty="0" smtClean="0">
                <a:latin typeface="+mj-ea"/>
                <a:ea typeface="+mj-ea"/>
              </a:rPr>
              <a:t>					</a:t>
            </a:r>
            <a:r>
              <a:rPr lang="en-US" altLang="ja-JP" sz="1500" dirty="0" smtClean="0">
                <a:latin typeface="+mj-ea"/>
                <a:ea typeface="+mj-ea"/>
              </a:rPr>
              <a:t>19</a:t>
            </a:r>
            <a:endParaRPr lang="ja-JP" altLang="en-US" sz="1500" dirty="0">
              <a:latin typeface="+mj-ea"/>
              <a:ea typeface="+mj-ea"/>
            </a:endParaRPr>
          </a:p>
          <a:p>
            <a:pPr>
              <a:lnSpc>
                <a:spcPts val="2100"/>
              </a:lnSpc>
            </a:pPr>
            <a:r>
              <a:rPr lang="ja-JP" altLang="en-US" sz="1500" dirty="0">
                <a:latin typeface="+mj-ea"/>
                <a:ea typeface="+mj-ea"/>
              </a:rPr>
              <a:t>ストア掲載情報の</a:t>
            </a:r>
            <a:r>
              <a:rPr lang="ja-JP" altLang="en-US" sz="1500" dirty="0" smtClean="0">
                <a:latin typeface="+mj-ea"/>
                <a:ea typeface="+mj-ea"/>
              </a:rPr>
              <a:t>ご記入①</a:t>
            </a:r>
            <a:r>
              <a:rPr lang="ja-JP" altLang="en-US" sz="1500" dirty="0">
                <a:solidFill>
                  <a:srgbClr val="FF0000"/>
                </a:solidFill>
                <a:latin typeface="+mj-ea"/>
              </a:rPr>
              <a:t> （必須） </a:t>
            </a:r>
            <a:r>
              <a:rPr lang="en-US" altLang="ja-JP" sz="1500" u="dotted" dirty="0" smtClean="0">
                <a:latin typeface="+mj-ea"/>
                <a:ea typeface="+mj-ea"/>
              </a:rPr>
              <a:t>					</a:t>
            </a:r>
            <a:r>
              <a:rPr lang="en-US" altLang="ja-JP" sz="1500" dirty="0" smtClean="0">
                <a:latin typeface="+mj-ea"/>
                <a:ea typeface="+mj-ea"/>
              </a:rPr>
              <a:t>20</a:t>
            </a:r>
            <a:endParaRPr lang="ja-JP" altLang="en-US" sz="1500" dirty="0">
              <a:latin typeface="+mj-ea"/>
              <a:ea typeface="+mj-ea"/>
            </a:endParaRPr>
          </a:p>
          <a:p>
            <a:pPr>
              <a:lnSpc>
                <a:spcPts val="2100"/>
              </a:lnSpc>
            </a:pPr>
            <a:r>
              <a:rPr lang="ja-JP" altLang="en-US" sz="1500" dirty="0">
                <a:latin typeface="+mj-ea"/>
                <a:ea typeface="+mj-ea"/>
              </a:rPr>
              <a:t>ストア掲載情報の</a:t>
            </a:r>
            <a:r>
              <a:rPr lang="ja-JP" altLang="en-US" sz="1500" dirty="0" smtClean="0">
                <a:latin typeface="+mj-ea"/>
                <a:ea typeface="+mj-ea"/>
              </a:rPr>
              <a:t>ご記入②</a:t>
            </a:r>
            <a:r>
              <a:rPr lang="ja-JP" altLang="en-US" sz="1500" dirty="0">
                <a:solidFill>
                  <a:srgbClr val="FF0000"/>
                </a:solidFill>
                <a:latin typeface="+mj-ea"/>
              </a:rPr>
              <a:t> （必須） </a:t>
            </a:r>
            <a:r>
              <a:rPr lang="en-US" altLang="ja-JP" sz="1500" u="dotted" dirty="0" smtClean="0">
                <a:latin typeface="+mj-ea"/>
                <a:ea typeface="+mj-ea"/>
              </a:rPr>
              <a:t>					</a:t>
            </a:r>
            <a:r>
              <a:rPr lang="en-US" altLang="ja-JP" sz="1500" dirty="0" smtClean="0">
                <a:latin typeface="+mj-ea"/>
                <a:ea typeface="+mj-ea"/>
              </a:rPr>
              <a:t>21</a:t>
            </a:r>
            <a:endParaRPr lang="ja-JP" altLang="en-US" sz="1500" dirty="0">
              <a:latin typeface="+mj-ea"/>
              <a:ea typeface="+mj-ea"/>
            </a:endParaRPr>
          </a:p>
          <a:p>
            <a:pPr>
              <a:lnSpc>
                <a:spcPts val="2100"/>
              </a:lnSpc>
            </a:pPr>
            <a:r>
              <a:rPr lang="ja-JP" altLang="en-US" sz="1500" dirty="0">
                <a:latin typeface="+mj-ea"/>
                <a:ea typeface="+mj-ea"/>
              </a:rPr>
              <a:t>ストア掲載するキャプション画像</a:t>
            </a:r>
            <a:r>
              <a:rPr lang="ja-JP" altLang="en-US" sz="1500" dirty="0" smtClean="0">
                <a:latin typeface="+mj-ea"/>
                <a:ea typeface="+mj-ea"/>
              </a:rPr>
              <a:t>補足</a:t>
            </a:r>
            <a:r>
              <a:rPr lang="en-US" altLang="ja-JP" sz="1500" u="dotted" dirty="0" smtClean="0">
                <a:latin typeface="+mj-ea"/>
                <a:ea typeface="+mj-ea"/>
              </a:rPr>
              <a:t>					</a:t>
            </a:r>
            <a:r>
              <a:rPr lang="en-US" altLang="ja-JP" sz="1500" dirty="0" smtClean="0">
                <a:latin typeface="+mj-ea"/>
                <a:ea typeface="+mj-ea"/>
              </a:rPr>
              <a:t>22</a:t>
            </a:r>
            <a:endParaRPr lang="ja-JP" altLang="en-US" sz="1500" dirty="0">
              <a:latin typeface="+mj-ea"/>
              <a:ea typeface="+mj-ea"/>
            </a:endParaRPr>
          </a:p>
        </p:txBody>
      </p:sp>
    </p:spTree>
    <p:extLst>
      <p:ext uri="{BB962C8B-B14F-4D97-AF65-F5344CB8AC3E}">
        <p14:creationId xmlns:p14="http://schemas.microsoft.com/office/powerpoint/2010/main" val="2055708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8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8893043" cy="461963"/>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28" name="スライド番号プレースホルダ 2"/>
          <p:cNvSpPr>
            <a:spLocks noGrp="1"/>
          </p:cNvSpPr>
          <p:nvPr>
            <p:ph type="sldNum" sz="quarter" idx="10"/>
          </p:nvPr>
        </p:nvSpPr>
        <p:spPr>
          <a:xfrm>
            <a:off x="9610081" y="6634699"/>
            <a:ext cx="258084" cy="184666"/>
          </a:xfrm>
        </p:spPr>
        <p:txBody>
          <a:bodyPr/>
          <a:lstStyle>
            <a:lvl1pPr algn="r">
              <a:defRPr sz="1200">
                <a:latin typeface="メイリオ" pitchFamily="50" charset="-128"/>
                <a:ea typeface="メイリオ" pitchFamily="50" charset="-128"/>
              </a:defRPr>
            </a:lvl1pPr>
          </a:lstStyle>
          <a:p>
            <a:fld id="{59081927-FC8B-4A54-A830-6B862437700B}" type="slidenum">
              <a:rPr kumimoji="1" lang="ja-JP" altLang="en-US" smtClean="0"/>
              <a:t>‹#›</a:t>
            </a:fld>
            <a:endParaRPr kumimoji="1" lang="ja-JP" altLang="en-US"/>
          </a:p>
        </p:txBody>
      </p:sp>
      <p:sp>
        <p:nvSpPr>
          <p:cNvPr id="29" name="テキスト ボックス 28">
            <a:extLst>
              <a:ext uri="{FF2B5EF4-FFF2-40B4-BE49-F238E27FC236}">
                <a16:creationId xmlns:a16="http://schemas.microsoft.com/office/drawing/2014/main" id="{1BCAAF72-5639-4022-819B-EA503F514F19}"/>
              </a:ext>
            </a:extLst>
          </p:cNvPr>
          <p:cNvSpPr txBox="1"/>
          <p:nvPr userDrawn="1"/>
        </p:nvSpPr>
        <p:spPr>
          <a:xfrm>
            <a:off x="4753455" y="912605"/>
            <a:ext cx="5472608" cy="6565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0" dirty="0">
                <a:latin typeface="メイリオ" panose="020B0604030504040204" pitchFamily="50" charset="-128"/>
                <a:ea typeface="メイリオ" panose="020B0604030504040204" pitchFamily="50" charset="-128"/>
                <a:cs typeface="ヒラギノ角ゴ ProN W3"/>
                <a:sym typeface="ヒラギノ角ゴ ProN W3"/>
              </a:rPr>
              <a:t>アプリアイコン、アプリ名、スプラッシュについて入力ください</a:t>
            </a:r>
            <a:r>
              <a:rPr lang="ja-JP" altLang="en-US" sz="1200" b="0" dirty="0" smtClean="0">
                <a:latin typeface="メイリオ" panose="020B0604030504040204" pitchFamily="50" charset="-128"/>
                <a:ea typeface="メイリオ" panose="020B0604030504040204" pitchFamily="50" charset="-128"/>
                <a:cs typeface="ヒラギノ角ゴ ProN W3"/>
                <a:sym typeface="ヒラギノ角ゴ ProN W3"/>
              </a:rPr>
              <a:t>。</a:t>
            </a:r>
            <a:endParaRPr lang="en-US" altLang="ja-JP" sz="1200" b="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※p.3</a:t>
            </a:r>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a:t>
            </a:r>
            <a:r>
              <a:rPr lang="en-US" altLang="ja-JP"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4</a:t>
            </a:r>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の各種アイコン・スプラッシュ</a:t>
            </a:r>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画像・背景色は、</a:t>
            </a:r>
            <a:r>
              <a:rPr lang="ja-JP" altLang="en-US" sz="1200" b="1" dirty="0" smtClean="0">
                <a:solidFill>
                  <a:srgbClr val="FF0000"/>
                </a:solidFill>
                <a:latin typeface="+mn-lt"/>
                <a:ea typeface="+mn-ea"/>
                <a:cs typeface="+mn-cs"/>
                <a:sym typeface="ヒラギノ角ゴ ProN W3"/>
              </a:rPr>
              <a:t>ご提出</a:t>
            </a:r>
            <a:r>
              <a:rPr lang="ja-JP" altLang="en-US" sz="1200" b="1" dirty="0" smtClean="0">
                <a:solidFill>
                  <a:srgbClr val="FF0000"/>
                </a:solidFill>
              </a:rPr>
              <a:t>後に</a:t>
            </a:r>
            <a:endParaRPr lang="en-US" altLang="ja-JP" sz="1200" b="1" dirty="0" smtClean="0">
              <a:solidFill>
                <a:srgbClr val="FF0000"/>
              </a:solidFill>
            </a:endParaRPr>
          </a:p>
          <a:p>
            <a:pPr defTabSz="584140" latinLnBrk="1" hangingPunct="0"/>
            <a:r>
              <a:rPr lang="ja-JP" altLang="en-US" sz="1200" b="1" dirty="0" smtClean="0">
                <a:solidFill>
                  <a:srgbClr val="FF0000"/>
                </a:solidFill>
              </a:rPr>
              <a:t>　変更</a:t>
            </a:r>
            <a:r>
              <a:rPr lang="ja-JP" altLang="en-US" sz="1200" b="1" dirty="0" smtClean="0">
                <a:solidFill>
                  <a:srgbClr val="FF0000"/>
                </a:solidFill>
              </a:rPr>
              <a:t>する場合は費用が掛かる可能性がございますのでご注意ください。</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pic>
        <p:nvPicPr>
          <p:cNvPr id="13" name="Picture 3">
            <a:extLst>
              <a:ext uri="{FF2B5EF4-FFF2-40B4-BE49-F238E27FC236}">
                <a16:creationId xmlns:a16="http://schemas.microsoft.com/office/drawing/2014/main" id="{5791C9E2-3EC9-4E2C-8A13-54A0EB247A1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288704" y="975341"/>
            <a:ext cx="2134650" cy="425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69AD3B67-BB13-410B-B09E-315239C09E2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9785"/>
          <a:stretch/>
        </p:blipFill>
        <p:spPr bwMode="auto">
          <a:xfrm>
            <a:off x="93426" y="983414"/>
            <a:ext cx="2131651" cy="256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y_ochi\Downloads\20151102082512.jpg">
            <a:extLst>
              <a:ext uri="{FF2B5EF4-FFF2-40B4-BE49-F238E27FC236}">
                <a16:creationId xmlns:a16="http://schemas.microsoft.com/office/drawing/2014/main" id="{B8F54958-38E6-434B-BB03-7C972A984C8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6298"/>
          <a:stretch/>
        </p:blipFill>
        <p:spPr bwMode="auto">
          <a:xfrm>
            <a:off x="250380" y="1491660"/>
            <a:ext cx="1788348" cy="20220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D68AFBB8-5D77-4665-AEFE-F1EB57EBC760}"/>
              </a:ext>
            </a:extLst>
          </p:cNvPr>
          <p:cNvSpPr/>
          <p:nvPr userDrawn="1"/>
        </p:nvSpPr>
        <p:spPr>
          <a:xfrm>
            <a:off x="2415335" y="1516259"/>
            <a:ext cx="1855204" cy="3168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 name="image.png">
            <a:extLst>
              <a:ext uri="{FF2B5EF4-FFF2-40B4-BE49-F238E27FC236}">
                <a16:creationId xmlns:a16="http://schemas.microsoft.com/office/drawing/2014/main" id="{EF682B0F-8DA7-4BB8-9B98-F21516BDF362}"/>
              </a:ext>
            </a:extLst>
          </p:cNvPr>
          <p:cNvPicPr/>
          <p:nvPr userDrawn="1"/>
        </p:nvPicPr>
        <p:blipFill rotWithShape="1">
          <a:blip r:embed="rId4"/>
          <a:srcRect t="11543" b="16053"/>
          <a:stretch/>
        </p:blipFill>
        <p:spPr>
          <a:xfrm>
            <a:off x="2446835" y="1986979"/>
            <a:ext cx="1791210" cy="2338246"/>
          </a:xfrm>
          <a:prstGeom prst="rect">
            <a:avLst/>
          </a:prstGeom>
          <a:ln w="12700">
            <a:miter lim="400000"/>
          </a:ln>
        </p:spPr>
      </p:pic>
      <p:pic>
        <p:nvPicPr>
          <p:cNvPr id="23" name="図 22">
            <a:extLst>
              <a:ext uri="{FF2B5EF4-FFF2-40B4-BE49-F238E27FC236}">
                <a16:creationId xmlns:a16="http://schemas.microsoft.com/office/drawing/2014/main" id="{CE501BBC-F4F3-4B35-9BCC-6D9053E35E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238" y="1497055"/>
            <a:ext cx="1790700" cy="2028825"/>
          </a:xfrm>
          <a:prstGeom prst="rect">
            <a:avLst/>
          </a:prstGeom>
        </p:spPr>
      </p:pic>
      <p:sp>
        <p:nvSpPr>
          <p:cNvPr id="27" name="Shape 32">
            <a:extLst>
              <a:ext uri="{FF2B5EF4-FFF2-40B4-BE49-F238E27FC236}">
                <a16:creationId xmlns:a16="http://schemas.microsoft.com/office/drawing/2014/main" id="{B12D5567-1D9B-4B4E-B5C8-17B5567191D5}"/>
              </a:ext>
            </a:extLst>
          </p:cNvPr>
          <p:cNvSpPr/>
          <p:nvPr userDrawn="1"/>
        </p:nvSpPr>
        <p:spPr>
          <a:xfrm>
            <a:off x="235992" y="1576456"/>
            <a:ext cx="536627" cy="385694"/>
          </a:xfrm>
          <a:prstGeom prst="roundRect">
            <a:avLst>
              <a:gd name="adj" fmla="val 0"/>
            </a:avLst>
          </a:prstGeom>
          <a:ln w="38100">
            <a:solidFill>
              <a:srgbClr val="FF0000"/>
            </a:solidFill>
            <a:round/>
          </a:ln>
        </p:spPr>
        <p:txBody>
          <a:bodyPr lIns="0" tIns="0" rIns="0" bIns="0"/>
          <a:lstStyle/>
          <a:p>
            <a:pPr lvl="0">
              <a:defRPr sz="1800"/>
            </a:pPr>
            <a:endParaRPr>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AAAD02D9-92B2-4EAC-B1D8-2FE34A4CA3D4}"/>
              </a:ext>
            </a:extLst>
          </p:cNvPr>
          <p:cNvSpPr/>
          <p:nvPr userDrawn="1"/>
        </p:nvSpPr>
        <p:spPr>
          <a:xfrm>
            <a:off x="155037" y="3581306"/>
            <a:ext cx="2159702" cy="461655"/>
          </a:xfrm>
          <a:prstGeom prst="rect">
            <a:avLst/>
          </a:prstGeom>
        </p:spPr>
        <p:txBody>
          <a:bodyPr wrap="square" lIns="91430" tIns="45715" rIns="91430" bIns="45715">
            <a:spAutoFit/>
          </a:bodyPr>
          <a:lstStyle/>
          <a:p>
            <a:r>
              <a:rPr lang="ja-JP" altLang="en-US" sz="1200" b="1" dirty="0" smtClean="0">
                <a:solidFill>
                  <a:schemeClr val="tx1">
                    <a:lumMod val="65000"/>
                    <a:lumOff val="35000"/>
                  </a:schemeClr>
                </a:solidFill>
                <a:latin typeface="メイリオ" panose="020B0604030504040204" pitchFamily="50" charset="-128"/>
                <a:ea typeface="メイリオ" panose="020B0604030504040204" pitchFamily="50" charset="-128"/>
              </a:rPr>
              <a:t>①アプリアイコン</a:t>
            </a:r>
            <a:endParaRPr lang="en-US"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65000"/>
                    <a:lumOff val="35000"/>
                  </a:schemeClr>
                </a:solidFill>
                <a:latin typeface="メイリオ" panose="020B0604030504040204" pitchFamily="50" charset="-128"/>
                <a:ea typeface="メイリオ" panose="020B0604030504040204" pitchFamily="50" charset="-128"/>
              </a:rPr>
              <a:t>②アプリ名</a:t>
            </a:r>
            <a:endPar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F78BDC2D-1266-4E24-A30F-7CA222E33579}"/>
              </a:ext>
            </a:extLst>
          </p:cNvPr>
          <p:cNvSpPr/>
          <p:nvPr userDrawn="1"/>
        </p:nvSpPr>
        <p:spPr>
          <a:xfrm>
            <a:off x="2421177" y="5197091"/>
            <a:ext cx="2439768" cy="430877"/>
          </a:xfrm>
          <a:prstGeom prst="rect">
            <a:avLst/>
          </a:prstGeom>
        </p:spPr>
        <p:txBody>
          <a:bodyPr wrap="square" lIns="91430" tIns="45715" rIns="91430" bIns="45715">
            <a:spAutoFit/>
          </a:bodyPr>
          <a:lstStyle/>
          <a:p>
            <a:r>
              <a:rPr lang="ja-JP" altLang="en-US" sz="1200" b="1" dirty="0" smtClean="0">
                <a:solidFill>
                  <a:schemeClr val="tx1">
                    <a:lumMod val="65000"/>
                    <a:lumOff val="35000"/>
                  </a:schemeClr>
                </a:solidFill>
                <a:latin typeface="メイリオ" panose="020B0604030504040204" pitchFamily="50" charset="-128"/>
                <a:ea typeface="メイリオ" panose="020B0604030504040204" pitchFamily="50" charset="-128"/>
              </a:rPr>
              <a:t>③スプラッシュ</a:t>
            </a: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画像</a:t>
            </a: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rPr>
              <a:t/>
            </a:r>
            <a:b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rPr>
            </a:b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rPr>
              <a:t>起動直後に表示される画像です</a:t>
            </a:r>
            <a:endPar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2BF93BCA-4352-4329-ABC9-A5A27F624492}"/>
              </a:ext>
            </a:extLst>
          </p:cNvPr>
          <p:cNvSpPr/>
          <p:nvPr userDrawn="1"/>
        </p:nvSpPr>
        <p:spPr>
          <a:xfrm>
            <a:off x="4732527" y="2252782"/>
            <a:ext cx="4900993" cy="600154"/>
          </a:xfrm>
          <a:prstGeom prst="rect">
            <a:avLst/>
          </a:prstGeom>
        </p:spPr>
        <p:txBody>
          <a:bodyPr wrap="square" lIns="91430" tIns="45715" rIns="91430"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アプリアイコン画像は</a:t>
            </a:r>
            <a:r>
              <a:rPr lang="ja-JP" altLang="en-US" sz="1100" dirty="0">
                <a:solidFill>
                  <a:prstClr val="black"/>
                </a:solidFill>
                <a:latin typeface="Meiryo UI" panose="020B0604030504040204" pitchFamily="50" charset="-128"/>
                <a:ea typeface="Meiryo UI" panose="020B0604030504040204" pitchFamily="50" charset="-128"/>
              </a:rPr>
              <a:t>正方形（縦</a:t>
            </a:r>
            <a:r>
              <a:rPr lang="en-US" altLang="ja-JP" sz="1100" dirty="0">
                <a:solidFill>
                  <a:prstClr val="black"/>
                </a:solidFill>
                <a:latin typeface="Meiryo UI" panose="020B0604030504040204" pitchFamily="50" charset="-128"/>
                <a:ea typeface="Meiryo UI" panose="020B0604030504040204" pitchFamily="50" charset="-128"/>
              </a:rPr>
              <a:t>:1024px </a:t>
            </a:r>
            <a:r>
              <a:rPr lang="ja-JP" altLang="en-US" sz="1100" dirty="0">
                <a:solidFill>
                  <a:prstClr val="black"/>
                </a:solidFill>
                <a:latin typeface="Meiryo UI" panose="020B0604030504040204" pitchFamily="50" charset="-128"/>
                <a:ea typeface="Meiryo UI" panose="020B0604030504040204" pitchFamily="50" charset="-128"/>
              </a:rPr>
              <a:t>横</a:t>
            </a:r>
            <a:r>
              <a:rPr lang="en-US" altLang="ja-JP" sz="1100" dirty="0">
                <a:solidFill>
                  <a:prstClr val="black"/>
                </a:solidFill>
                <a:latin typeface="Meiryo UI" panose="020B0604030504040204" pitchFamily="50" charset="-128"/>
                <a:ea typeface="Meiryo UI" panose="020B0604030504040204" pitchFamily="50" charset="-128"/>
              </a:rPr>
              <a:t>:1024px</a:t>
            </a:r>
            <a:r>
              <a:rPr lang="ja-JP" altLang="en-US" sz="1100" dirty="0">
                <a:solidFill>
                  <a:prstClr val="black"/>
                </a:solidFill>
                <a:latin typeface="Meiryo UI" panose="020B0604030504040204" pitchFamily="50" charset="-128"/>
                <a:ea typeface="Meiryo UI" panose="020B0604030504040204" pitchFamily="50" charset="-128"/>
              </a:rPr>
              <a:t>以上）</a:t>
            </a:r>
            <a:r>
              <a:rPr lang="ja-JP" altLang="en-US" sz="1100" dirty="0">
                <a:solidFill>
                  <a:schemeClr val="tx1"/>
                </a:solidFill>
                <a:latin typeface="メイリオ" panose="020B0604030504040204" pitchFamily="50" charset="-128"/>
                <a:ea typeface="メイリオ" panose="020B0604030504040204" pitchFamily="50" charset="-128"/>
              </a:rPr>
              <a:t>の</a:t>
            </a:r>
            <a:r>
              <a:rPr lang="en-US" altLang="ja-JP" sz="1100" dirty="0" err="1">
                <a:solidFill>
                  <a:schemeClr val="tx1"/>
                </a:solidFill>
                <a:latin typeface="メイリオ" panose="020B0604030504040204" pitchFamily="50" charset="-128"/>
                <a:ea typeface="メイリオ" panose="020B0604030504040204" pitchFamily="50" charset="-128"/>
              </a:rPr>
              <a:t>ai</a:t>
            </a:r>
            <a:r>
              <a:rPr lang="ja-JP" altLang="en-US" sz="1100" dirty="0">
                <a:solidFill>
                  <a:schemeClr val="tx1"/>
                </a:solidFill>
                <a:latin typeface="メイリオ" panose="020B0604030504040204" pitchFamily="50" charset="-128"/>
                <a:ea typeface="メイリオ" panose="020B0604030504040204" pitchFamily="50" charset="-128"/>
              </a:rPr>
              <a:t>データにてご用意ください。</a:t>
            </a:r>
            <a:endParaRPr lang="en-US" altLang="ja-JP" sz="1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データは弊社サポート担当者へメールにて送付</a:t>
            </a:r>
            <a:r>
              <a:rPr lang="ja-JP" altLang="en-US" sz="1100" dirty="0" smtClean="0">
                <a:solidFill>
                  <a:schemeClr val="tx1"/>
                </a:solidFill>
                <a:latin typeface="メイリオ" panose="020B0604030504040204" pitchFamily="50" charset="-128"/>
                <a:ea typeface="メイリオ" panose="020B0604030504040204" pitchFamily="50" charset="-128"/>
              </a:rPr>
              <a:t>ください</a:t>
            </a:r>
            <a:endParaRPr lang="en-US" altLang="ja-JP" sz="1100" dirty="0" smtClean="0">
              <a:solidFill>
                <a:schemeClr val="tx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2BF93BCA-4352-4329-ABC9-A5A27F624492}"/>
              </a:ext>
            </a:extLst>
          </p:cNvPr>
          <p:cNvSpPr/>
          <p:nvPr userDrawn="1"/>
        </p:nvSpPr>
        <p:spPr>
          <a:xfrm>
            <a:off x="4755375" y="3429000"/>
            <a:ext cx="4900993" cy="938708"/>
          </a:xfrm>
          <a:prstGeom prst="rect">
            <a:avLst/>
          </a:prstGeom>
        </p:spPr>
        <p:txBody>
          <a:bodyPr wrap="square" lIns="91430" tIns="45715" rIns="91430"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アプリ名はアプリをインストール後にアイコンの下に表示される名称となります。</a:t>
            </a:r>
            <a:r>
              <a:rPr lang="en-US" altLang="ja-JP" sz="1100" dirty="0" err="1">
                <a:solidFill>
                  <a:prstClr val="black"/>
                </a:solidFill>
                <a:latin typeface="メイリオ" panose="020B0604030504040204" pitchFamily="50" charset="-128"/>
                <a:ea typeface="メイリオ" panose="020B0604030504040204" pitchFamily="50" charset="-128"/>
              </a:rPr>
              <a:t>AppStore</a:t>
            </a:r>
            <a:r>
              <a:rPr lang="ja-JP" altLang="en-US" sz="1100" dirty="0">
                <a:solidFill>
                  <a:prstClr val="black"/>
                </a:solidFill>
                <a:latin typeface="メイリオ" panose="020B0604030504040204" pitchFamily="50" charset="-128"/>
                <a:ea typeface="メイリオ" panose="020B0604030504040204" pitchFamily="50" charset="-128"/>
              </a:rPr>
              <a:t>や</a:t>
            </a:r>
            <a:r>
              <a:rPr lang="en-US" altLang="ja-JP" sz="1100" dirty="0" err="1">
                <a:solidFill>
                  <a:prstClr val="black"/>
                </a:solidFill>
                <a:latin typeface="メイリオ" panose="020B0604030504040204" pitchFamily="50" charset="-128"/>
                <a:ea typeface="メイリオ" panose="020B0604030504040204" pitchFamily="50" charset="-128"/>
              </a:rPr>
              <a:t>GooglePlay</a:t>
            </a:r>
            <a:r>
              <a:rPr lang="ja-JP" altLang="en-US" sz="1100" dirty="0">
                <a:solidFill>
                  <a:prstClr val="black"/>
                </a:solidFill>
                <a:latin typeface="メイリオ" panose="020B0604030504040204" pitchFamily="50" charset="-128"/>
                <a:ea typeface="メイリオ" panose="020B0604030504040204" pitchFamily="50" charset="-128"/>
              </a:rPr>
              <a:t>ストア上のアプリ名称</a:t>
            </a:r>
            <a:r>
              <a:rPr lang="ja-JP" altLang="en-US" sz="1100" dirty="0" smtClean="0">
                <a:solidFill>
                  <a:prstClr val="black"/>
                </a:solidFill>
                <a:latin typeface="メイリオ" panose="020B0604030504040204" pitchFamily="50" charset="-128"/>
                <a:ea typeface="メイリオ" panose="020B0604030504040204" pitchFamily="50" charset="-128"/>
              </a:rPr>
              <a:t>は</a:t>
            </a:r>
            <a:endParaRPr lang="en-US" altLang="ja-JP" sz="1100" dirty="0" smtClean="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prstClr val="black"/>
                </a:solidFill>
                <a:latin typeface="メイリオ" panose="020B0604030504040204" pitchFamily="50" charset="-128"/>
                <a:ea typeface="メイリオ" panose="020B0604030504040204" pitchFamily="50" charset="-128"/>
              </a:rPr>
              <a:t>P.20</a:t>
            </a:r>
            <a:r>
              <a:rPr lang="ja-JP" altLang="en-US" sz="1100" dirty="0" smtClean="0">
                <a:solidFill>
                  <a:prstClr val="black"/>
                </a:solidFill>
                <a:latin typeface="メイリオ" panose="020B0604030504040204" pitchFamily="50" charset="-128"/>
                <a:ea typeface="メイリオ" panose="020B0604030504040204" pitchFamily="50" charset="-128"/>
              </a:rPr>
              <a:t>の「ストア掲載情報のご記入①」で</a:t>
            </a:r>
            <a:r>
              <a:rPr lang="ja-JP" altLang="en-US" sz="1100" dirty="0">
                <a:solidFill>
                  <a:prstClr val="black"/>
                </a:solidFill>
                <a:latin typeface="メイリオ" panose="020B0604030504040204" pitchFamily="50" charset="-128"/>
                <a:ea typeface="メイリオ" panose="020B0604030504040204" pitchFamily="50" charset="-128"/>
              </a:rPr>
              <a:t>指定できます。</a:t>
            </a:r>
            <a:endParaRPr lang="en-US" altLang="ja-JP" sz="1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アプリ名が長い場合は表示が途中で「</a:t>
            </a:r>
            <a:r>
              <a:rPr lang="en-US" altLang="ja-JP" sz="1100" dirty="0">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」となりますので、</a:t>
            </a:r>
            <a:endParaRPr lang="en-US" altLang="ja-JP" sz="1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rPr>
              <a:t>全角</a:t>
            </a:r>
            <a:r>
              <a:rPr lang="en-US" altLang="ja-JP" sz="1100" dirty="0">
                <a:solidFill>
                  <a:prstClr val="black"/>
                </a:solidFill>
                <a:latin typeface="メイリオ" panose="020B0604030504040204" pitchFamily="50" charset="-128"/>
                <a:ea typeface="メイリオ" panose="020B0604030504040204" pitchFamily="50" charset="-128"/>
              </a:rPr>
              <a:t>6</a:t>
            </a:r>
            <a:r>
              <a:rPr lang="ja-JP" altLang="en-US" sz="1100" dirty="0">
                <a:solidFill>
                  <a:prstClr val="black"/>
                </a:solidFill>
                <a:latin typeface="メイリオ" panose="020B0604030504040204" pitchFamily="50" charset="-128"/>
                <a:ea typeface="メイリオ" panose="020B0604030504040204" pitchFamily="50" charset="-128"/>
              </a:rPr>
              <a:t>文字以内、半角</a:t>
            </a:r>
            <a:r>
              <a:rPr lang="en-US" altLang="ja-JP" sz="1100" dirty="0">
                <a:solidFill>
                  <a:prstClr val="black"/>
                </a:solidFill>
                <a:latin typeface="メイリオ" panose="020B0604030504040204" pitchFamily="50" charset="-128"/>
                <a:ea typeface="メイリオ" panose="020B0604030504040204" pitchFamily="50" charset="-128"/>
              </a:rPr>
              <a:t>11</a:t>
            </a:r>
            <a:r>
              <a:rPr lang="ja-JP" altLang="en-US" sz="1100" dirty="0">
                <a:solidFill>
                  <a:prstClr val="black"/>
                </a:solidFill>
                <a:latin typeface="メイリオ" panose="020B0604030504040204" pitchFamily="50" charset="-128"/>
                <a:ea typeface="メイリオ" panose="020B0604030504040204" pitchFamily="50" charset="-128"/>
              </a:rPr>
              <a:t>文字以内が推奨です</a:t>
            </a:r>
            <a:r>
              <a:rPr lang="ja-JP" altLang="en-US" sz="1100" dirty="0" smtClean="0">
                <a:solidFill>
                  <a:prstClr val="black"/>
                </a:solidFill>
                <a:latin typeface="メイリオ" panose="020B0604030504040204" pitchFamily="50" charset="-128"/>
                <a:ea typeface="メイリオ" panose="020B0604030504040204" pitchFamily="50" charset="-128"/>
              </a:rPr>
              <a:t>。</a:t>
            </a:r>
            <a:endParaRPr lang="en-US" altLang="ja-JP" sz="1100" dirty="0" smtClean="0">
              <a:solidFill>
                <a:prstClr val="black"/>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2BF93BCA-4352-4329-ABC9-A5A27F624492}"/>
              </a:ext>
            </a:extLst>
          </p:cNvPr>
          <p:cNvSpPr/>
          <p:nvPr userDrawn="1"/>
        </p:nvSpPr>
        <p:spPr>
          <a:xfrm>
            <a:off x="4753455" y="5157192"/>
            <a:ext cx="4900993" cy="938708"/>
          </a:xfrm>
          <a:prstGeom prst="rect">
            <a:avLst/>
          </a:prstGeom>
        </p:spPr>
        <p:txBody>
          <a:bodyPr wrap="square" lIns="91430" tIns="45715" rIns="91430"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スプラッシュ画像は縦</a:t>
            </a:r>
            <a:r>
              <a:rPr lang="en-US" altLang="ja-JP" sz="1100" dirty="0">
                <a:latin typeface="メイリオ" panose="020B0604030504040204" pitchFamily="50" charset="-128"/>
                <a:ea typeface="メイリオ" panose="020B0604030504040204" pitchFamily="50" charset="-128"/>
              </a:rPr>
              <a:t>:2560px </a:t>
            </a:r>
            <a:r>
              <a:rPr lang="ja-JP" altLang="en-US" sz="1100" dirty="0">
                <a:latin typeface="メイリオ" panose="020B0604030504040204" pitchFamily="50" charset="-128"/>
                <a:ea typeface="メイリオ" panose="020B0604030504040204" pitchFamily="50" charset="-128"/>
              </a:rPr>
              <a:t>横</a:t>
            </a:r>
            <a:r>
              <a:rPr lang="en-US" altLang="ja-JP" sz="1100" dirty="0">
                <a:latin typeface="メイリオ" panose="020B0604030504040204" pitchFamily="50" charset="-128"/>
                <a:ea typeface="メイリオ" panose="020B0604030504040204" pitchFamily="50" charset="-128"/>
              </a:rPr>
              <a:t>:1440px</a:t>
            </a:r>
            <a:r>
              <a:rPr lang="ja-JP" altLang="en-US" sz="1100" dirty="0">
                <a:latin typeface="メイリオ" panose="020B0604030504040204" pitchFamily="50" charset="-128"/>
                <a:ea typeface="メイリオ" panose="020B0604030504040204" pitchFamily="50" charset="-128"/>
              </a:rPr>
              <a:t>以上</a:t>
            </a:r>
            <a:r>
              <a:rPr lang="ja-JP" altLang="en-US" sz="1100" dirty="0" smtClean="0">
                <a:latin typeface="メイリオ" panose="020B0604030504040204" pitchFamily="50" charset="-128"/>
                <a:ea typeface="メイリオ" panose="020B0604030504040204" pitchFamily="50" charset="-128"/>
              </a:rPr>
              <a:t>の</a:t>
            </a:r>
            <a:endParaRPr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err="1" smtClean="0">
                <a:latin typeface="メイリオ" panose="020B0604030504040204" pitchFamily="50" charset="-128"/>
                <a:ea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rPr>
              <a:t>データにてご用意ください。</a:t>
            </a:r>
            <a:br>
              <a:rPr lang="ja-JP" altLang="en-US" sz="1100" dirty="0">
                <a:latin typeface="メイリオ" panose="020B0604030504040204" pitchFamily="50" charset="-128"/>
                <a:ea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縦幅が小さい機種については、トリミングして調整いたします。</a:t>
            </a:r>
            <a:endParaRPr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rPr>
              <a:t>上下端には要素を配置するのは避けてください。</a:t>
            </a:r>
            <a:endParaRPr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データは弊社サポート担当者へメールにて送付ください</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p:txBody>
      </p:sp>
      <p:sp>
        <p:nvSpPr>
          <p:cNvPr id="17" name="Shape 32">
            <a:extLst>
              <a:ext uri="{FF2B5EF4-FFF2-40B4-BE49-F238E27FC236}">
                <a16:creationId xmlns:a16="http://schemas.microsoft.com/office/drawing/2014/main" id="{B12D5567-1D9B-4B4E-B5C8-17B5567191D5}"/>
              </a:ext>
            </a:extLst>
          </p:cNvPr>
          <p:cNvSpPr/>
          <p:nvPr userDrawn="1"/>
        </p:nvSpPr>
        <p:spPr>
          <a:xfrm>
            <a:off x="235992" y="1955378"/>
            <a:ext cx="536627" cy="159172"/>
          </a:xfrm>
          <a:prstGeom prst="roundRect">
            <a:avLst>
              <a:gd name="adj" fmla="val 0"/>
            </a:avLst>
          </a:prstGeom>
          <a:ln w="38100">
            <a:solidFill>
              <a:srgbClr val="FF0000"/>
            </a:solidFill>
            <a:round/>
          </a:ln>
        </p:spPr>
        <p:txBody>
          <a:bodyPr lIns="0" tIns="0" rIns="0" bIns="0"/>
          <a:lstStyle/>
          <a:p>
            <a:pPr lvl="0">
              <a:defRPr sz="1800"/>
            </a:pPr>
            <a:endParaRPr>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1BCAAF72-5639-4022-819B-EA503F514F19}"/>
              </a:ext>
            </a:extLst>
          </p:cNvPr>
          <p:cNvSpPr txBox="1"/>
          <p:nvPr userDrawn="1"/>
        </p:nvSpPr>
        <p:spPr>
          <a:xfrm>
            <a:off x="781866" y="1633148"/>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①</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1" name="テキスト ボックス 20">
            <a:extLst>
              <a:ext uri="{FF2B5EF4-FFF2-40B4-BE49-F238E27FC236}">
                <a16:creationId xmlns:a16="http://schemas.microsoft.com/office/drawing/2014/main" id="{1BCAAF72-5639-4022-819B-EA503F514F19}"/>
              </a:ext>
            </a:extLst>
          </p:cNvPr>
          <p:cNvSpPr txBox="1"/>
          <p:nvPr userDrawn="1"/>
        </p:nvSpPr>
        <p:spPr>
          <a:xfrm>
            <a:off x="781866" y="1891341"/>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②</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
        <p:nvSpPr>
          <p:cNvPr id="24" name="テキスト ボックス 23">
            <a:extLst>
              <a:ext uri="{FF2B5EF4-FFF2-40B4-BE49-F238E27FC236}">
                <a16:creationId xmlns:a16="http://schemas.microsoft.com/office/drawing/2014/main" id="{1BCAAF72-5639-4022-819B-EA503F514F19}"/>
              </a:ext>
            </a:extLst>
          </p:cNvPr>
          <p:cNvSpPr txBox="1"/>
          <p:nvPr userDrawn="1"/>
        </p:nvSpPr>
        <p:spPr>
          <a:xfrm>
            <a:off x="2415336" y="1491660"/>
            <a:ext cx="256360" cy="287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ja-JP" altLang="en-US" sz="1200" b="1" dirty="0" smtClean="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rPr>
              <a:t>③</a:t>
            </a:r>
            <a:endParaRPr lang="en-US" altLang="ja-JP" sz="1200" b="1" dirty="0">
              <a:solidFill>
                <a:srgbClr val="FF0000"/>
              </a:solidFill>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36657521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D4B541A-DFA5-438F-B99E-D274E499E570}"/>
              </a:ext>
            </a:extLst>
          </p:cNvPr>
          <p:cNvSpPr/>
          <p:nvPr userDrawn="1"/>
        </p:nvSpPr>
        <p:spPr bwMode="auto">
          <a:xfrm>
            <a:off x="0" y="1"/>
            <a:ext cx="9906000" cy="765175"/>
          </a:xfrm>
          <a:prstGeom prst="rect">
            <a:avLst/>
          </a:prstGeom>
          <a:solidFill>
            <a:schemeClr val="bg1">
              <a:lumMod val="95000"/>
            </a:schemeClr>
          </a:solidFill>
          <a:ln w="12700" cap="flat" cmpd="sng" algn="ctr">
            <a:noFill/>
            <a:prstDash val="solid"/>
            <a:round/>
            <a:headEnd type="none" w="med" len="med"/>
            <a:tailEnd type="arrow"/>
          </a:ln>
          <a:effectLst/>
        </p:spPr>
        <p:txBody>
          <a:bodyPr rtlCol="0" anchor="ctr"/>
          <a:lstStyle/>
          <a:p>
            <a:pPr algn="l"/>
            <a:endParaRPr kumimoji="1" lang="ja-JP" altLang="en-US" sz="2400" b="1" dirty="0">
              <a:latin typeface="メイリオ" panose="020B0604030504040204" pitchFamily="50" charset="-128"/>
              <a:ea typeface="メイリオ" panose="020B0604030504040204" pitchFamily="50" charset="-128"/>
            </a:endParaRPr>
          </a:p>
        </p:txBody>
      </p:sp>
      <p:sp>
        <p:nvSpPr>
          <p:cNvPr id="1029" name="Rectangle 3"/>
          <p:cNvSpPr>
            <a:spLocks noGrp="1" noChangeArrowheads="1"/>
          </p:cNvSpPr>
          <p:nvPr>
            <p:ph type="body" idx="1"/>
          </p:nvPr>
        </p:nvSpPr>
        <p:spPr bwMode="auto">
          <a:xfrm>
            <a:off x="662120" y="908050"/>
            <a:ext cx="891540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2" name="スライド番号プレースホルダ 11"/>
          <p:cNvSpPr>
            <a:spLocks noGrp="1"/>
          </p:cNvSpPr>
          <p:nvPr>
            <p:ph type="sldNum" sz="quarter" idx="4"/>
          </p:nvPr>
        </p:nvSpPr>
        <p:spPr>
          <a:xfrm>
            <a:off x="9584031" y="6629142"/>
            <a:ext cx="182742" cy="184666"/>
          </a:xfrm>
          <a:prstGeom prst="rect">
            <a:avLst/>
          </a:prstGeom>
        </p:spPr>
        <p:txBody>
          <a:bodyPr vert="horz" wrap="none" lIns="0" tIns="0" rIns="0" bIns="0" rtlCol="0" anchor="ctr">
            <a:spAutoFit/>
          </a:bodyPr>
          <a:lstStyle>
            <a:lvl1pPr algn="ctr">
              <a:defRPr sz="1200">
                <a:solidFill>
                  <a:schemeClr val="tx1">
                    <a:tint val="75000"/>
                  </a:schemeClr>
                </a:solidFill>
                <a:latin typeface="A-OTF 新ゴ Pro L" pitchFamily="34" charset="-128"/>
                <a:ea typeface="A-OTF 新ゴ Pro L" pitchFamily="34" charset="-128"/>
                <a:cs typeface="Meiryo UI" pitchFamily="50" charset="-128"/>
              </a:defRPr>
            </a:lvl1pPr>
          </a:lstStyle>
          <a:p>
            <a:fld id="{59081927-FC8B-4A54-A830-6B862437700B}"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73" r:id="rId1"/>
    <p:sldLayoutId id="2147483700" r:id="rId2"/>
    <p:sldLayoutId id="2147483674" r:id="rId3"/>
    <p:sldLayoutId id="2147483675" r:id="rId4"/>
    <p:sldLayoutId id="2147483676" r:id="rId5"/>
    <p:sldLayoutId id="2147483677" r:id="rId6"/>
    <p:sldLayoutId id="2147483678" r:id="rId7"/>
    <p:sldLayoutId id="2147483703" r:id="rId8"/>
    <p:sldLayoutId id="2147483691" r:id="rId9"/>
    <p:sldLayoutId id="2147483690" r:id="rId10"/>
    <p:sldLayoutId id="2147483684" r:id="rId11"/>
    <p:sldLayoutId id="2147483685" r:id="rId12"/>
    <p:sldLayoutId id="2147483693" r:id="rId13"/>
    <p:sldLayoutId id="2147483686" r:id="rId14"/>
    <p:sldLayoutId id="2147483687" r:id="rId15"/>
    <p:sldLayoutId id="2147483692" r:id="rId16"/>
    <p:sldLayoutId id="2147483688" r:id="rId17"/>
    <p:sldLayoutId id="2147483689" r:id="rId18"/>
    <p:sldLayoutId id="2147483694" r:id="rId19"/>
    <p:sldLayoutId id="2147483699" r:id="rId20"/>
    <p:sldLayoutId id="2147483701" r:id="rId21"/>
    <p:sldLayoutId id="2147483696" r:id="rId22"/>
    <p:sldLayoutId id="2147483697" r:id="rId23"/>
    <p:sldLayoutId id="2147483698" r:id="rId24"/>
    <p:sldLayoutId id="2147483695" r:id="rId25"/>
    <p:sldLayoutId id="2147483702" r:id="rId26"/>
    <p:sldLayoutId id="2147483679" r:id="rId27"/>
    <p:sldLayoutId id="2147483680" r:id="rId28"/>
    <p:sldLayoutId id="2147483681" r:id="rId29"/>
    <p:sldLayoutId id="2147483682" r:id="rId30"/>
    <p:sldLayoutId id="2147483683" r:id="rId31"/>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2400" b="1">
          <a:solidFill>
            <a:schemeClr val="tx2"/>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2400">
          <a:solidFill>
            <a:schemeClr val="tx2"/>
          </a:solidFill>
          <a:latin typeface="メイリオ" pitchFamily="50" charset="-128"/>
          <a:ea typeface="メイリオ" pitchFamily="50" charset="-128"/>
        </a:defRPr>
      </a:lvl2pPr>
      <a:lvl3pPr algn="l" rtl="0" eaLnBrk="1" fontAlgn="base" hangingPunct="1">
        <a:spcBef>
          <a:spcPct val="0"/>
        </a:spcBef>
        <a:spcAft>
          <a:spcPct val="0"/>
        </a:spcAft>
        <a:defRPr kumimoji="1" sz="2400">
          <a:solidFill>
            <a:schemeClr val="tx2"/>
          </a:solidFill>
          <a:latin typeface="メイリオ" pitchFamily="50" charset="-128"/>
          <a:ea typeface="メイリオ" pitchFamily="50" charset="-128"/>
        </a:defRPr>
      </a:lvl3pPr>
      <a:lvl4pPr algn="l" rtl="0" eaLnBrk="1" fontAlgn="base" hangingPunct="1">
        <a:spcBef>
          <a:spcPct val="0"/>
        </a:spcBef>
        <a:spcAft>
          <a:spcPct val="0"/>
        </a:spcAft>
        <a:defRPr kumimoji="1" sz="2400">
          <a:solidFill>
            <a:schemeClr val="tx2"/>
          </a:solidFill>
          <a:latin typeface="メイリオ" pitchFamily="50" charset="-128"/>
          <a:ea typeface="メイリオ" pitchFamily="50" charset="-128"/>
        </a:defRPr>
      </a:lvl4pPr>
      <a:lvl5pPr algn="l" rtl="0" eaLnBrk="1" fontAlgn="base" hangingPunct="1">
        <a:spcBef>
          <a:spcPct val="0"/>
        </a:spcBef>
        <a:spcAft>
          <a:spcPct val="0"/>
        </a:spcAft>
        <a:defRPr kumimoji="1" sz="2400">
          <a:solidFill>
            <a:schemeClr val="tx2"/>
          </a:solidFill>
          <a:latin typeface="メイリオ" pitchFamily="50" charset="-128"/>
          <a:ea typeface="メイリオ" pitchFamily="50" charset="-128"/>
        </a:defRPr>
      </a:lvl5pPr>
      <a:lvl6pPr marL="457200" algn="l" rtl="0" eaLnBrk="1" fontAlgn="base" hangingPunct="1">
        <a:spcBef>
          <a:spcPct val="0"/>
        </a:spcBef>
        <a:spcAft>
          <a:spcPct val="0"/>
        </a:spcAft>
        <a:defRPr kumimoji="1" sz="3200">
          <a:solidFill>
            <a:schemeClr val="tx2"/>
          </a:solidFill>
          <a:latin typeface="MS UI Gothic" pitchFamily="50" charset="-128"/>
          <a:ea typeface="MS UI Gothic" pitchFamily="50" charset="-128"/>
        </a:defRPr>
      </a:lvl6pPr>
      <a:lvl7pPr marL="914400" algn="l" rtl="0" eaLnBrk="1" fontAlgn="base" hangingPunct="1">
        <a:spcBef>
          <a:spcPct val="0"/>
        </a:spcBef>
        <a:spcAft>
          <a:spcPct val="0"/>
        </a:spcAft>
        <a:defRPr kumimoji="1" sz="3200">
          <a:solidFill>
            <a:schemeClr val="tx2"/>
          </a:solidFill>
          <a:latin typeface="MS UI Gothic" pitchFamily="50" charset="-128"/>
          <a:ea typeface="MS UI Gothic" pitchFamily="50" charset="-128"/>
        </a:defRPr>
      </a:lvl7pPr>
      <a:lvl8pPr marL="1371600" algn="l" rtl="0" eaLnBrk="1" fontAlgn="base" hangingPunct="1">
        <a:spcBef>
          <a:spcPct val="0"/>
        </a:spcBef>
        <a:spcAft>
          <a:spcPct val="0"/>
        </a:spcAft>
        <a:defRPr kumimoji="1" sz="3200">
          <a:solidFill>
            <a:schemeClr val="tx2"/>
          </a:solidFill>
          <a:latin typeface="MS UI Gothic" pitchFamily="50" charset="-128"/>
          <a:ea typeface="MS UI Gothic" pitchFamily="50" charset="-128"/>
        </a:defRPr>
      </a:lvl8pPr>
      <a:lvl9pPr marL="1828800" algn="l" rtl="0" eaLnBrk="1" fontAlgn="base" hangingPunct="1">
        <a:spcBef>
          <a:spcPct val="0"/>
        </a:spcBef>
        <a:spcAft>
          <a:spcPct val="0"/>
        </a:spcAft>
        <a:defRPr kumimoji="1" sz="3200">
          <a:solidFill>
            <a:schemeClr val="tx2"/>
          </a:solidFill>
          <a:latin typeface="MS UI Gothic" pitchFamily="50" charset="-128"/>
          <a:ea typeface="MS UI Gothic"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メイリオ" panose="020B0604030504040204" pitchFamily="50" charset="-128"/>
          <a:ea typeface="メイリオ" panose="020B0604030504040204" pitchFamily="50" charset="-128"/>
          <a:cs typeface="+mn-cs"/>
        </a:defRPr>
      </a:lvl1pPr>
      <a:lvl2pPr marL="742950" indent="-285750" algn="l" rtl="0" eaLnBrk="1" fontAlgn="base" hangingPunct="1">
        <a:spcBef>
          <a:spcPct val="20000"/>
        </a:spcBef>
        <a:spcAft>
          <a:spcPct val="0"/>
        </a:spcAft>
        <a:buChar char="–"/>
        <a:defRPr kumimoji="1" sz="2800">
          <a:solidFill>
            <a:schemeClr val="tx1"/>
          </a:solidFill>
          <a:latin typeface="メイリオ" panose="020B0604030504040204" pitchFamily="50" charset="-128"/>
          <a:ea typeface="メイリオ" panose="020B0604030504040204" pitchFamily="50" charset="-128"/>
        </a:defRPr>
      </a:lvl2pPr>
      <a:lvl3pPr marL="1143000" indent="-228600" algn="l" rtl="0" eaLnBrk="1" fontAlgn="base" hangingPunct="1">
        <a:spcBef>
          <a:spcPct val="20000"/>
        </a:spcBef>
        <a:spcAft>
          <a:spcPct val="0"/>
        </a:spcAft>
        <a:buChar char="•"/>
        <a:defRPr kumimoji="1" sz="2400">
          <a:solidFill>
            <a:schemeClr val="tx1"/>
          </a:solidFill>
          <a:latin typeface="メイリオ" panose="020B0604030504040204" pitchFamily="50" charset="-128"/>
          <a:ea typeface="メイリオ" panose="020B0604030504040204" pitchFamily="50" charset="-128"/>
        </a:defRPr>
      </a:lvl3pPr>
      <a:lvl4pPr marL="1600200" indent="-228600" algn="l" rtl="0" eaLnBrk="1" fontAlgn="base" hangingPunct="1">
        <a:spcBef>
          <a:spcPct val="20000"/>
        </a:spcBef>
        <a:spcAft>
          <a:spcPct val="0"/>
        </a:spcAft>
        <a:buChar char="–"/>
        <a:defRPr kumimoji="1" sz="2000">
          <a:solidFill>
            <a:schemeClr val="tx1"/>
          </a:solidFill>
          <a:latin typeface="メイリオ" panose="020B0604030504040204" pitchFamily="50" charset="-128"/>
          <a:ea typeface="メイリオ" panose="020B0604030504040204" pitchFamily="50" charset="-128"/>
        </a:defRPr>
      </a:lvl4pPr>
      <a:lvl5pPr marL="2057400" indent="-228600" algn="l" rtl="0" eaLnBrk="1" fontAlgn="base" hangingPunct="1">
        <a:spcBef>
          <a:spcPct val="20000"/>
        </a:spcBef>
        <a:spcAft>
          <a:spcPct val="0"/>
        </a:spcAft>
        <a:buChar char="»"/>
        <a:defRPr kumimoji="1" sz="2000">
          <a:solidFill>
            <a:schemeClr val="tx1"/>
          </a:solidFill>
          <a:latin typeface="メイリオ" panose="020B0604030504040204" pitchFamily="50" charset="-128"/>
          <a:ea typeface="メイリオ" panose="020B0604030504040204"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help.point-service.jp/hc/ja/articles/25698871031193"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s://help.point-service.jp/hc/ja/articles/25769163525273"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nolcorp.co.jp/"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icooon-mono.co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097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７</a:t>
            </a:r>
            <a:r>
              <a:rPr kumimoji="1" lang="en-US" altLang="ja-JP" dirty="0" smtClean="0"/>
              <a:t>.</a:t>
            </a:r>
            <a:r>
              <a:rPr kumimoji="1" lang="ja-JP" altLang="en-US" dirty="0" smtClean="0"/>
              <a:t>設定</a:t>
            </a:r>
            <a:r>
              <a:rPr kumimoji="1" lang="ja-JP" altLang="en-US" dirty="0"/>
              <a:t>メニュー構成希望</a:t>
            </a:r>
            <a:r>
              <a:rPr kumimoji="1" lang="ja-JP" altLang="en-US" dirty="0" smtClean="0">
                <a:solidFill>
                  <a:srgbClr val="4E5B6F"/>
                </a:solidFill>
              </a:rPr>
              <a:t>（</a:t>
            </a:r>
            <a:r>
              <a:rPr lang="ja-JP" altLang="en-US" dirty="0">
                <a:solidFill>
                  <a:srgbClr val="4E5B6F"/>
                </a:solidFill>
              </a:rPr>
              <a:t>任意</a:t>
            </a:r>
            <a:r>
              <a:rPr kumimoji="1" lang="ja-JP" altLang="en-US" dirty="0" smtClean="0">
                <a:solidFill>
                  <a:srgbClr val="4E5B6F"/>
                </a:solidFill>
              </a:rPr>
              <a:t>）</a:t>
            </a:r>
            <a:endParaRPr kumimoji="1" lang="ja-JP" altLang="en-US" dirty="0">
              <a:solidFill>
                <a:srgbClr val="4E5B6F"/>
              </a:solidFill>
            </a:endParaRPr>
          </a:p>
        </p:txBody>
      </p:sp>
      <p:sp>
        <p:nvSpPr>
          <p:cNvPr id="3" name="スライド番号プレースホルダー 2"/>
          <p:cNvSpPr>
            <a:spLocks noGrp="1"/>
          </p:cNvSpPr>
          <p:nvPr>
            <p:ph type="sldNum" sz="quarter" idx="10"/>
          </p:nvPr>
        </p:nvSpPr>
        <p:spPr>
          <a:xfrm>
            <a:off x="9691033" y="6634699"/>
            <a:ext cx="96180" cy="184666"/>
          </a:xfrm>
        </p:spPr>
        <p:txBody>
          <a:bodyPr/>
          <a:lstStyle/>
          <a:p>
            <a:pPr algn="ctr"/>
            <a:fld id="{59081927-FC8B-4A54-A830-6B862437700B}" type="slidenum">
              <a:rPr kumimoji="1" lang="ja-JP" altLang="en-US" smtClean="0"/>
              <a:pPr algn="ctr"/>
              <a:t>10</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24412278"/>
              </p:ext>
            </p:extLst>
          </p:nvPr>
        </p:nvGraphicFramePr>
        <p:xfrm>
          <a:off x="3080792" y="1380997"/>
          <a:ext cx="6622598" cy="2900680"/>
        </p:xfrm>
        <a:graphic>
          <a:graphicData uri="http://schemas.openxmlformats.org/drawingml/2006/table">
            <a:tbl>
              <a:tblPr firstRow="1" bandRow="1">
                <a:tableStyleId>{073A0DAA-6AF3-43AB-8588-CEC1D06C72B9}</a:tableStyleId>
              </a:tblPr>
              <a:tblGrid>
                <a:gridCol w="440781">
                  <a:extLst>
                    <a:ext uri="{9D8B030D-6E8A-4147-A177-3AD203B41FA5}">
                      <a16:colId xmlns:a16="http://schemas.microsoft.com/office/drawing/2014/main" val="2126731460"/>
                    </a:ext>
                  </a:extLst>
                </a:gridCol>
                <a:gridCol w="1944216">
                  <a:extLst>
                    <a:ext uri="{9D8B030D-6E8A-4147-A177-3AD203B41FA5}">
                      <a16:colId xmlns:a16="http://schemas.microsoft.com/office/drawing/2014/main" val="2540390190"/>
                    </a:ext>
                  </a:extLst>
                </a:gridCol>
                <a:gridCol w="4237601">
                  <a:extLst>
                    <a:ext uri="{9D8B030D-6E8A-4147-A177-3AD203B41FA5}">
                      <a16:colId xmlns:a16="http://schemas.microsoft.com/office/drawing/2014/main" val="4051759351"/>
                    </a:ext>
                  </a:extLst>
                </a:gridCol>
              </a:tblGrid>
              <a:tr h="226824">
                <a:tc>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メニュー名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使用する機能</a:t>
                      </a:r>
                      <a:r>
                        <a:rPr kumimoji="1" lang="ja-JP" altLang="en-US" sz="1400" baseline="0" dirty="0">
                          <a:solidFill>
                            <a:schemeClr val="bg1"/>
                          </a:solidFill>
                          <a:latin typeface="メイリオ" panose="020B0604030504040204" pitchFamily="50" charset="-128"/>
                          <a:ea typeface="メイリオ" panose="020B0604030504040204" pitchFamily="50" charset="-128"/>
                        </a:rPr>
                        <a:t> </a:t>
                      </a:r>
                      <a:r>
                        <a:rPr kumimoji="1" lang="en-US" altLang="ja-JP" sz="1400" dirty="0">
                          <a:solidFill>
                            <a:schemeClr val="bg1"/>
                          </a:solidFill>
                          <a:latin typeface="メイリオ" panose="020B0604030504040204" pitchFamily="50" charset="-128"/>
                          <a:ea typeface="メイリオ" panose="020B0604030504040204" pitchFamily="50" charset="-128"/>
                        </a:rPr>
                        <a:t>or </a:t>
                      </a:r>
                      <a:r>
                        <a:rPr kumimoji="1" lang="ja-JP" altLang="en-US" sz="1400" dirty="0">
                          <a:solidFill>
                            <a:schemeClr val="bg1"/>
                          </a:solidFill>
                          <a:latin typeface="メイリオ" panose="020B0604030504040204" pitchFamily="50" charset="-128"/>
                          <a:ea typeface="メイリオ" panose="020B0604030504040204" pitchFamily="50" charset="-128"/>
                        </a:rPr>
                        <a:t>外部リンク</a:t>
                      </a:r>
                      <a:r>
                        <a:rPr kumimoji="1" lang="en-US" altLang="ja-JP" sz="1400" dirty="0">
                          <a:solidFill>
                            <a:schemeClr val="bg1"/>
                          </a:solidFill>
                          <a:latin typeface="メイリオ" panose="020B0604030504040204" pitchFamily="50" charset="-128"/>
                          <a:ea typeface="メイリオ" panose="020B0604030504040204" pitchFamily="50" charset="-128"/>
                        </a:rPr>
                        <a:t>URL</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6132775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6067654"/>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90359174"/>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036665496"/>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76174034"/>
                  </a:ext>
                </a:extLst>
              </a:tr>
            </a:tbl>
          </a:graphicData>
        </a:graphic>
      </p:graphicFrame>
      <p:sp>
        <p:nvSpPr>
          <p:cNvPr id="6" name="テキスト ボックス 5">
            <a:extLst>
              <a:ext uri="{FF2B5EF4-FFF2-40B4-BE49-F238E27FC236}">
                <a16:creationId xmlns:a16="http://schemas.microsoft.com/office/drawing/2014/main" id="{1BCAAF72-5639-4022-819B-EA503F514F19}"/>
              </a:ext>
            </a:extLst>
          </p:cNvPr>
          <p:cNvSpPr txBox="1"/>
          <p:nvPr/>
        </p:nvSpPr>
        <p:spPr>
          <a:xfrm>
            <a:off x="9868165" y="1700808"/>
            <a:ext cx="2573667" cy="22570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使用可能機能一覧</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(1)HOME</a:t>
            </a: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(2)CARD</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(3)NEWS</a:t>
            </a: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(4)SHOP</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(5)COUPON</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(6)</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コーディネート</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(7)</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アイテム</a:t>
            </a:r>
            <a:endParaRPr lang="en-US" altLang="ja-JP" sz="140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(8)</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お気に入り</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(9)MORE</a:t>
            </a:r>
            <a:endPar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graphicFrame>
        <p:nvGraphicFramePr>
          <p:cNvPr id="8" name="表 7"/>
          <p:cNvGraphicFramePr>
            <a:graphicFrameLocks noGrp="1"/>
          </p:cNvGraphicFramePr>
          <p:nvPr>
            <p:extLst>
              <p:ext uri="{D42A27DB-BD31-4B8C-83A1-F6EECF244321}">
                <p14:modId xmlns:p14="http://schemas.microsoft.com/office/powerpoint/2010/main" val="2076962375"/>
              </p:ext>
            </p:extLst>
          </p:nvPr>
        </p:nvGraphicFramePr>
        <p:xfrm>
          <a:off x="3080792" y="5126320"/>
          <a:ext cx="6622598" cy="822960"/>
        </p:xfrm>
        <a:graphic>
          <a:graphicData uri="http://schemas.openxmlformats.org/drawingml/2006/table">
            <a:tbl>
              <a:tblPr firstRow="1" bandRow="1">
                <a:tableStyleId>{073A0DAA-6AF3-43AB-8588-CEC1D06C72B9}</a:tableStyleId>
              </a:tblPr>
              <a:tblGrid>
                <a:gridCol w="929236">
                  <a:extLst>
                    <a:ext uri="{9D8B030D-6E8A-4147-A177-3AD203B41FA5}">
                      <a16:colId xmlns:a16="http://schemas.microsoft.com/office/drawing/2014/main" val="2540390190"/>
                    </a:ext>
                  </a:extLst>
                </a:gridCol>
                <a:gridCol w="5693362">
                  <a:extLst>
                    <a:ext uri="{9D8B030D-6E8A-4147-A177-3AD203B41FA5}">
                      <a16:colId xmlns:a16="http://schemas.microsoft.com/office/drawing/2014/main" val="4051759351"/>
                    </a:ext>
                  </a:extLst>
                </a:gridCol>
              </a:tblGrid>
              <a:tr h="293366">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希望</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ログアウト機能</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498722">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設定メニューにログアウトボタンを</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設置を希望する場合は希望に「〇」してください。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bl>
          </a:graphicData>
        </a:graphic>
      </p:graphicFrame>
    </p:spTree>
    <p:extLst>
      <p:ext uri="{BB962C8B-B14F-4D97-AF65-F5344CB8AC3E}">
        <p14:creationId xmlns:p14="http://schemas.microsoft.com/office/powerpoint/2010/main" val="81316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5D88F8-B3C3-4C13-A422-51AB05D6DA3E}"/>
              </a:ext>
            </a:extLst>
          </p:cNvPr>
          <p:cNvSpPr>
            <a:spLocks noGrp="1"/>
          </p:cNvSpPr>
          <p:nvPr>
            <p:ph type="title"/>
          </p:nvPr>
        </p:nvSpPr>
        <p:spPr/>
        <p:txBody>
          <a:bodyPr/>
          <a:lstStyle/>
          <a:p>
            <a:r>
              <a:rPr lang="ja-JP" altLang="en-US" dirty="0" smtClean="0"/>
              <a:t>８</a:t>
            </a:r>
            <a:r>
              <a:rPr kumimoji="1" lang="en-US" altLang="ja-JP" dirty="0" smtClean="0"/>
              <a:t>.</a:t>
            </a:r>
            <a:r>
              <a:rPr lang="ja-JP" altLang="en-US" dirty="0" smtClean="0">
                <a:latin typeface="メイリオ" panose="020B0604030504040204" pitchFamily="50" charset="-128"/>
                <a:ea typeface="メイリオ" panose="020B0604030504040204" pitchFamily="50" charset="-128"/>
              </a:rPr>
              <a:t>アプリボタンデザイン</a:t>
            </a:r>
            <a:r>
              <a:rPr lang="ja-JP" altLang="en-US" dirty="0">
                <a:latin typeface="メイリオ" panose="020B0604030504040204" pitchFamily="50" charset="-128"/>
                <a:ea typeface="メイリオ" panose="020B0604030504040204" pitchFamily="50" charset="-128"/>
              </a:rPr>
              <a:t>希望（任意）</a:t>
            </a:r>
            <a:endParaRPr kumimoji="1" lang="ja-JP" altLang="en-US" dirty="0"/>
          </a:p>
        </p:txBody>
      </p:sp>
      <p:graphicFrame>
        <p:nvGraphicFramePr>
          <p:cNvPr id="4" name="表 3">
            <a:extLst>
              <a:ext uri="{FF2B5EF4-FFF2-40B4-BE49-F238E27FC236}">
                <a16:creationId xmlns:a16="http://schemas.microsoft.com/office/drawing/2014/main" id="{0B52EF1A-8192-433A-B27C-657F7632A1BC}"/>
              </a:ext>
            </a:extLst>
          </p:cNvPr>
          <p:cNvGraphicFramePr>
            <a:graphicFrameLocks noGrp="1"/>
          </p:cNvGraphicFramePr>
          <p:nvPr>
            <p:extLst>
              <p:ext uri="{D42A27DB-BD31-4B8C-83A1-F6EECF244321}">
                <p14:modId xmlns:p14="http://schemas.microsoft.com/office/powerpoint/2010/main" val="682145332"/>
              </p:ext>
            </p:extLst>
          </p:nvPr>
        </p:nvGraphicFramePr>
        <p:xfrm>
          <a:off x="3584890" y="1700808"/>
          <a:ext cx="5426759" cy="1046480"/>
        </p:xfrm>
        <a:graphic>
          <a:graphicData uri="http://schemas.openxmlformats.org/drawingml/2006/table">
            <a:tbl>
              <a:tblPr firstRow="1" bandRow="1">
                <a:tableStyleId>{073A0DAA-6AF3-43AB-8588-CEC1D06C72B9}</a:tableStyleId>
              </a:tblPr>
              <a:tblGrid>
                <a:gridCol w="2087219">
                  <a:extLst>
                    <a:ext uri="{9D8B030D-6E8A-4147-A177-3AD203B41FA5}">
                      <a16:colId xmlns:a16="http://schemas.microsoft.com/office/drawing/2014/main" val="2126731460"/>
                    </a:ext>
                  </a:extLst>
                </a:gridCol>
                <a:gridCol w="3339540">
                  <a:extLst>
                    <a:ext uri="{9D8B030D-6E8A-4147-A177-3AD203B41FA5}">
                      <a16:colId xmlns:a16="http://schemas.microsoft.com/office/drawing/2014/main" val="2540390190"/>
                    </a:ext>
                  </a:extLst>
                </a:gridCol>
              </a:tblGrid>
              <a:tr h="226824">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ヘッダーエリア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①背景</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#000000</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②テキスト</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en-US" altLang="ja-JP" sz="1400" dirty="0" err="1" smtClean="0">
                          <a:solidFill>
                            <a:schemeClr val="tx1"/>
                          </a:solidFill>
                          <a:latin typeface="メイリオ" panose="020B0604030504040204" pitchFamily="50" charset="-128"/>
                          <a:ea typeface="メイリオ" panose="020B0604030504040204" pitchFamily="50" charset="-128"/>
                        </a:rPr>
                        <a:t>ffffff</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bl>
          </a:graphicData>
        </a:graphic>
      </p:graphicFrame>
      <p:sp>
        <p:nvSpPr>
          <p:cNvPr id="5" name="スライド番号プレースホルダー 2">
            <a:extLst>
              <a:ext uri="{FF2B5EF4-FFF2-40B4-BE49-F238E27FC236}">
                <a16:creationId xmlns:a16="http://schemas.microsoft.com/office/drawing/2014/main" id="{C59258B0-C922-460B-9BB7-012F31271BB3}"/>
              </a:ext>
            </a:extLst>
          </p:cNvPr>
          <p:cNvSpPr>
            <a:spLocks noGrp="1"/>
          </p:cNvSpPr>
          <p:nvPr>
            <p:ph type="sldNum" sz="quarter" idx="10"/>
          </p:nvPr>
        </p:nvSpPr>
        <p:spPr>
          <a:xfrm>
            <a:off x="9691033" y="6669360"/>
            <a:ext cx="96180" cy="184666"/>
          </a:xfrm>
        </p:spPr>
        <p:txBody>
          <a:bodyPr/>
          <a:lstStyle/>
          <a:p>
            <a:fld id="{59081927-FC8B-4A54-A830-6B862437700B}" type="slidenum">
              <a:rPr kumimoji="1" lang="ja-JP" altLang="en-US" smtClean="0">
                <a:latin typeface="メイリオ" panose="020B0604030504040204" pitchFamily="50" charset="-128"/>
                <a:ea typeface="メイリオ" panose="020B0604030504040204" pitchFamily="50" charset="-128"/>
              </a:rPr>
              <a:t>11</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2206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9.</a:t>
            </a:r>
            <a:r>
              <a:rPr lang="ja-JP" altLang="en-US" dirty="0" smtClean="0"/>
              <a:t>退会機能（</a:t>
            </a:r>
            <a:r>
              <a:rPr lang="en-US" altLang="ja-JP" dirty="0" smtClean="0"/>
              <a:t>EC</a:t>
            </a:r>
            <a:r>
              <a:rPr lang="ja-JP" altLang="en-US" dirty="0" smtClean="0"/>
              <a:t>連携がある場合）</a:t>
            </a:r>
            <a:r>
              <a:rPr lang="ja-JP" altLang="en-US" dirty="0" smtClean="0">
                <a:solidFill>
                  <a:srgbClr val="FF0000"/>
                </a:solidFill>
              </a:rPr>
              <a:t>（必須）</a:t>
            </a:r>
            <a:endParaRPr kumimoji="1" lang="ja-JP" altLang="en-US" dirty="0"/>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12</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3297812423"/>
              </p:ext>
            </p:extLst>
          </p:nvPr>
        </p:nvGraphicFramePr>
        <p:xfrm>
          <a:off x="272480" y="3573016"/>
          <a:ext cx="5007830" cy="609600"/>
        </p:xfrm>
        <a:graphic>
          <a:graphicData uri="http://schemas.openxmlformats.org/drawingml/2006/table">
            <a:tbl>
              <a:tblPr firstRow="1" bandRow="1">
                <a:tableStyleId>{073A0DAA-6AF3-43AB-8588-CEC1D06C72B9}</a:tableStyleId>
              </a:tblPr>
              <a:tblGrid>
                <a:gridCol w="5007830">
                  <a:extLst>
                    <a:ext uri="{9D8B030D-6E8A-4147-A177-3AD203B41FA5}">
                      <a16:colId xmlns:a16="http://schemas.microsoft.com/office/drawing/2014/main" val="4051759351"/>
                    </a:ext>
                  </a:extLst>
                </a:gridCol>
              </a:tblGrid>
              <a:tr h="271102">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退会</a:t>
                      </a:r>
                      <a:r>
                        <a:rPr kumimoji="1" lang="en-US" altLang="ja-JP" sz="1400" dirty="0" smtClean="0">
                          <a:solidFill>
                            <a:schemeClr val="bg1"/>
                          </a:solidFill>
                          <a:latin typeface="メイリオ" panose="020B0604030504040204" pitchFamily="50" charset="-128"/>
                          <a:ea typeface="メイリオ" panose="020B0604030504040204" pitchFamily="50" charset="-128"/>
                        </a:rPr>
                        <a:t>URL</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01224">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bl>
          </a:graphicData>
        </a:graphic>
      </p:graphicFrame>
      <p:sp>
        <p:nvSpPr>
          <p:cNvPr id="5" name="テキスト ボックス 4"/>
          <p:cNvSpPr txBox="1"/>
          <p:nvPr/>
        </p:nvSpPr>
        <p:spPr>
          <a:xfrm>
            <a:off x="116462" y="1153778"/>
            <a:ext cx="9157017" cy="1231106"/>
          </a:xfrm>
          <a:prstGeom prst="rect">
            <a:avLst/>
          </a:prstGeom>
          <a:noFill/>
        </p:spPr>
        <p:txBody>
          <a:bodyPr wrap="square" rtlCol="0">
            <a:spAutoFit/>
          </a:bodyPr>
          <a:lstStyle/>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Google Play</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でアプリを公開する際に、会員情報の削除についての要件に則るため</a:t>
            </a:r>
            <a:r>
              <a:rPr lang="ja-JP" altLang="en-US" sz="1400" dirty="0" smtClean="0">
                <a:latin typeface="メイリオ" panose="020B0604030504040204" pitchFamily="50" charset="-128"/>
                <a:ea typeface="メイリオ" panose="020B0604030504040204" pitchFamily="50" charset="-128"/>
                <a:cs typeface="ヒラギノ角ゴ ProN W3"/>
                <a:sym typeface="ヒラギノ角ゴ ProN W3"/>
              </a:rPr>
              <a:t>、</a:t>
            </a:r>
            <a:endParaRPr lang="en-US" altLang="ja-JP" sz="1400"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dirty="0" smtClean="0">
                <a:latin typeface="メイリオ" panose="020B0604030504040204" pitchFamily="50" charset="-128"/>
                <a:ea typeface="メイリオ" panose="020B0604030504040204" pitchFamily="50" charset="-128"/>
                <a:cs typeface="ヒラギノ角ゴ ProN W3"/>
                <a:sym typeface="ヒラギノ角ゴ ProN W3"/>
              </a:rPr>
              <a:t>アプリ内</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に退会機能の設置が必要となります。</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詳細は下記をご覧ください。</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endParaRPr lang="en-US" altLang="ja-JP" sz="1400" b="1" dirty="0" smtClean="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ja-JP" altLang="en-US" sz="1400" b="1" dirty="0" smtClean="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1" dirty="0">
                <a:latin typeface="メイリオ" panose="020B0604030504040204" pitchFamily="50" charset="-128"/>
                <a:ea typeface="メイリオ" panose="020B0604030504040204" pitchFamily="50" charset="-128"/>
                <a:cs typeface="ヒラギノ角ゴ ProN W3"/>
                <a:sym typeface="ヒラギノ角ゴ ProN W3"/>
              </a:rPr>
              <a:t>データセーフティ：会員情報の削除について </a:t>
            </a:r>
            <a:endParaRPr lang="en-US" altLang="ja-JP" sz="1400" b="1"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u="sng" dirty="0" smtClean="0">
                <a:hlinkClick r:id="rId2" tooltip="https://help.point-service.jp/hc/ja/articles/25698871031193"/>
              </a:rPr>
              <a:t>https</a:t>
            </a:r>
            <a:r>
              <a:rPr lang="en-US" altLang="ja-JP" u="sng" dirty="0">
                <a:hlinkClick r:id="rId2" tooltip="https://help.point-service.jp/hc/ja/articles/25698871031193"/>
              </a:rPr>
              <a:t>://help.point-service.jp/hc/ja/articles/25698871031193</a:t>
            </a:r>
            <a:endParaRPr kumimoji="1" lang="ja-JP" altLang="en-US" sz="14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237664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13</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385456264"/>
              </p:ext>
            </p:extLst>
          </p:nvPr>
        </p:nvGraphicFramePr>
        <p:xfrm>
          <a:off x="272480" y="4797152"/>
          <a:ext cx="6120680" cy="914400"/>
        </p:xfrm>
        <a:graphic>
          <a:graphicData uri="http://schemas.openxmlformats.org/drawingml/2006/table">
            <a:tbl>
              <a:tblPr firstRow="1" bandRow="1">
                <a:tableStyleId>{073A0DAA-6AF3-43AB-8588-CEC1D06C72B9}</a:tableStyleId>
              </a:tblPr>
              <a:tblGrid>
                <a:gridCol w="1112850">
                  <a:extLst>
                    <a:ext uri="{9D8B030D-6E8A-4147-A177-3AD203B41FA5}">
                      <a16:colId xmlns:a16="http://schemas.microsoft.com/office/drawing/2014/main" val="2126731460"/>
                    </a:ext>
                  </a:extLst>
                </a:gridCol>
                <a:gridCol w="5007830">
                  <a:extLst>
                    <a:ext uri="{9D8B030D-6E8A-4147-A177-3AD203B41FA5}">
                      <a16:colId xmlns:a16="http://schemas.microsoft.com/office/drawing/2014/main" val="4051759351"/>
                    </a:ext>
                  </a:extLst>
                </a:gridCol>
              </a:tblGrid>
              <a:tr h="271102">
                <a:tc>
                  <a:txBody>
                    <a:bodyPr/>
                    <a:lstStyle/>
                    <a:p>
                      <a:pPr algn="ctr"/>
                      <a:r>
                        <a:rPr kumimoji="1" lang="ja-JP" altLang="en-US" sz="1400" dirty="0" smtClean="0">
                          <a:solidFill>
                            <a:schemeClr val="bg1"/>
                          </a:solidFill>
                          <a:latin typeface="メイリオ" panose="020B0604030504040204" pitchFamily="50" charset="-128"/>
                          <a:ea typeface="メイリオ" panose="020B0604030504040204" pitchFamily="50" charset="-128"/>
                        </a:rPr>
                        <a:t>希望</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情報</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01224">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退会理由選択ありパターン</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r h="301224">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退会理由選択なしパターン</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6021"/>
                  </a:ext>
                </a:extLst>
              </a:tr>
            </a:tbl>
          </a:graphicData>
        </a:graphic>
      </p:graphicFrame>
      <p:sp>
        <p:nvSpPr>
          <p:cNvPr id="5" name="テキスト ボックス 4"/>
          <p:cNvSpPr txBox="1"/>
          <p:nvPr/>
        </p:nvSpPr>
        <p:spPr>
          <a:xfrm>
            <a:off x="116463" y="1052736"/>
            <a:ext cx="7977336" cy="1169551"/>
          </a:xfrm>
          <a:prstGeom prst="rect">
            <a:avLst/>
          </a:prstGeom>
          <a:noFill/>
        </p:spPr>
        <p:txBody>
          <a:bodyPr wrap="square" rtlCol="0">
            <a:spAutoFit/>
          </a:bodyPr>
          <a:lstStyle/>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Google Play</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でアプリを公開する際に、会員情報の削除についての要件に則るため、アプリ内に退会機能の設置が必要となります。</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詳細は下記をご覧ください。</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r>
              <a:rPr lang="ja-JP" altLang="en-US" sz="1400" b="1" dirty="0">
                <a:latin typeface="メイリオ" panose="020B0604030504040204" pitchFamily="50" charset="-128"/>
                <a:ea typeface="メイリオ" panose="020B0604030504040204" pitchFamily="50" charset="-128"/>
                <a:cs typeface="ヒラギノ角ゴ ProN W3"/>
                <a:sym typeface="ヒラギノ角ゴ ProN W3"/>
              </a:rPr>
              <a:t>■データセーフティ：会員情報の削除について （</a:t>
            </a:r>
            <a:r>
              <a:rPr lang="en-US" altLang="ja-JP" sz="1400" b="1" dirty="0">
                <a:latin typeface="メイリオ" panose="020B0604030504040204" pitchFamily="50" charset="-128"/>
                <a:ea typeface="メイリオ" panose="020B0604030504040204" pitchFamily="50" charset="-128"/>
                <a:cs typeface="ヒラギノ角ゴ ProN W3"/>
                <a:sym typeface="ヒラギノ角ゴ ProN W3"/>
              </a:rPr>
              <a:t>CROSSPOINT</a:t>
            </a:r>
            <a:r>
              <a:rPr lang="ja-JP" altLang="en-US" sz="1400" b="1" dirty="0">
                <a:latin typeface="メイリオ" panose="020B0604030504040204" pitchFamily="50" charset="-128"/>
                <a:ea typeface="メイリオ" panose="020B0604030504040204" pitchFamily="50" charset="-128"/>
                <a:cs typeface="ヒラギノ角ゴ ProN W3"/>
                <a:sym typeface="ヒラギノ角ゴ ProN W3"/>
              </a:rPr>
              <a:t>マイページご利用企業様用）</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hlinkClick r:id="rId2"/>
              </a:rPr>
              <a:t>https://</a:t>
            </a:r>
            <a:r>
              <a:rPr lang="en-US" altLang="ja-JP" sz="1400" dirty="0" smtClean="0">
                <a:latin typeface="メイリオ" panose="020B0604030504040204" pitchFamily="50" charset="-128"/>
                <a:ea typeface="メイリオ" panose="020B0604030504040204" pitchFamily="50" charset="-128"/>
                <a:cs typeface="ヒラギノ角ゴ ProN W3"/>
                <a:sym typeface="ヒラギノ角ゴ ProN W3"/>
                <a:hlinkClick r:id="rId2"/>
              </a:rPr>
              <a:t>help.point-service.jp/hc/ja/articles/25769163525273</a:t>
            </a:r>
            <a:endParaRPr lang="en-US" altLang="ja-JP" sz="1400" dirty="0">
              <a:latin typeface="メイリオ" panose="020B0604030504040204" pitchFamily="50" charset="-128"/>
              <a:ea typeface="メイリオ" panose="020B0604030504040204" pitchFamily="50" charset="-128"/>
              <a:cs typeface="ヒラギノ角ゴ ProN W3"/>
              <a:sym typeface="ヒラギノ角ゴ ProN W3"/>
            </a:endParaRPr>
          </a:p>
          <a:p>
            <a:endParaRPr kumimoji="1" lang="ja-JP" altLang="en-US" sz="1400" dirty="0" smtClean="0">
              <a:latin typeface="A-OTF 新ゴ Pro R" pitchFamily="34" charset="-128"/>
              <a:ea typeface="A-OTF 新ゴ Pro R" pitchFamily="34" charset="-128"/>
            </a:endParaRPr>
          </a:p>
        </p:txBody>
      </p:sp>
      <p:sp>
        <p:nvSpPr>
          <p:cNvPr id="7" name="タイトル 1"/>
          <p:cNvSpPr>
            <a:spLocks noGrp="1"/>
          </p:cNvSpPr>
          <p:nvPr>
            <p:ph type="title"/>
          </p:nvPr>
        </p:nvSpPr>
        <p:spPr/>
        <p:txBody>
          <a:bodyPr/>
          <a:lstStyle/>
          <a:p>
            <a:r>
              <a:rPr lang="en-US" altLang="ja-JP" dirty="0" smtClean="0"/>
              <a:t>9.</a:t>
            </a:r>
            <a:r>
              <a:rPr lang="ja-JP" altLang="en-US" dirty="0" smtClean="0"/>
              <a:t>退会機能（</a:t>
            </a:r>
            <a:r>
              <a:rPr lang="en-US" altLang="ja-JP" dirty="0" smtClean="0"/>
              <a:t>EC</a:t>
            </a:r>
            <a:r>
              <a:rPr lang="ja-JP" altLang="en-US" dirty="0" smtClean="0"/>
              <a:t>連携がない場合）①</a:t>
            </a:r>
            <a:r>
              <a:rPr lang="ja-JP" altLang="en-US" dirty="0" smtClean="0">
                <a:solidFill>
                  <a:srgbClr val="FF0000"/>
                </a:solidFill>
              </a:rPr>
              <a:t>（必須）</a:t>
            </a:r>
            <a:endParaRPr kumimoji="1" lang="ja-JP" altLang="en-US" dirty="0"/>
          </a:p>
        </p:txBody>
      </p:sp>
    </p:spTree>
    <p:extLst>
      <p:ext uri="{BB962C8B-B14F-4D97-AF65-F5344CB8AC3E}">
        <p14:creationId xmlns:p14="http://schemas.microsoft.com/office/powerpoint/2010/main" val="132294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14</a:t>
            </a:fld>
            <a:endParaRPr kumimoji="1" lang="ja-JP" altLang="en-US"/>
          </a:p>
        </p:txBody>
      </p:sp>
      <p:sp>
        <p:nvSpPr>
          <p:cNvPr id="4" name="タイトル 1"/>
          <p:cNvSpPr>
            <a:spLocks noGrp="1"/>
          </p:cNvSpPr>
          <p:nvPr>
            <p:ph type="title"/>
          </p:nvPr>
        </p:nvSpPr>
        <p:spPr/>
        <p:txBody>
          <a:bodyPr/>
          <a:lstStyle/>
          <a:p>
            <a:r>
              <a:rPr lang="en-US" altLang="ja-JP" dirty="0" smtClean="0"/>
              <a:t>9.</a:t>
            </a:r>
            <a:r>
              <a:rPr kumimoji="1" lang="ja-JP" altLang="en-US" dirty="0" smtClean="0"/>
              <a:t>退会機能</a:t>
            </a:r>
            <a:r>
              <a:rPr lang="ja-JP" altLang="en-US" dirty="0"/>
              <a:t>（</a:t>
            </a:r>
            <a:r>
              <a:rPr lang="en-US" altLang="ja-JP" dirty="0"/>
              <a:t>EC</a:t>
            </a:r>
            <a:r>
              <a:rPr lang="ja-JP" altLang="en-US" dirty="0"/>
              <a:t>連携がない場合</a:t>
            </a:r>
            <a:r>
              <a:rPr lang="ja-JP" altLang="en-US" dirty="0" smtClean="0"/>
              <a:t>）</a:t>
            </a:r>
            <a:r>
              <a:rPr kumimoji="1" lang="ja-JP" altLang="en-US" dirty="0" smtClean="0"/>
              <a:t>②</a:t>
            </a:r>
            <a:r>
              <a:rPr lang="ja-JP" altLang="en-US" dirty="0">
                <a:solidFill>
                  <a:srgbClr val="FF0000"/>
                </a:solidFill>
              </a:rPr>
              <a:t>（必須）</a:t>
            </a:r>
            <a:endParaRPr kumimoji="1" lang="ja-JP" altLang="en-US" dirty="0"/>
          </a:p>
        </p:txBody>
      </p:sp>
    </p:spTree>
    <p:extLst>
      <p:ext uri="{BB962C8B-B14F-4D97-AF65-F5344CB8AC3E}">
        <p14:creationId xmlns:p14="http://schemas.microsoft.com/office/powerpoint/2010/main" val="269169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15</a:t>
            </a:fld>
            <a:endParaRPr kumimoji="1" lang="ja-JP" altLang="en-US"/>
          </a:p>
        </p:txBody>
      </p:sp>
      <p:sp>
        <p:nvSpPr>
          <p:cNvPr id="4" name="タイトル 1"/>
          <p:cNvSpPr>
            <a:spLocks noGrp="1"/>
          </p:cNvSpPr>
          <p:nvPr>
            <p:ph type="title"/>
          </p:nvPr>
        </p:nvSpPr>
        <p:spPr/>
        <p:txBody>
          <a:bodyPr/>
          <a:lstStyle/>
          <a:p>
            <a:r>
              <a:rPr kumimoji="1" lang="en-US" altLang="ja-JP" dirty="0" smtClean="0"/>
              <a:t>9</a:t>
            </a:r>
            <a:r>
              <a:rPr lang="en-US" altLang="ja-JP" dirty="0" smtClean="0"/>
              <a:t>.</a:t>
            </a:r>
            <a:r>
              <a:rPr kumimoji="1" lang="ja-JP" altLang="en-US" dirty="0" smtClean="0"/>
              <a:t>退会機能</a:t>
            </a:r>
            <a:r>
              <a:rPr lang="ja-JP" altLang="en-US" dirty="0"/>
              <a:t>（</a:t>
            </a:r>
            <a:r>
              <a:rPr lang="en-US" altLang="ja-JP" dirty="0"/>
              <a:t>EC</a:t>
            </a:r>
            <a:r>
              <a:rPr lang="ja-JP" altLang="en-US" dirty="0"/>
              <a:t>連携がない場合</a:t>
            </a:r>
            <a:r>
              <a:rPr lang="ja-JP" altLang="en-US" dirty="0" smtClean="0"/>
              <a:t>）</a:t>
            </a:r>
            <a:r>
              <a:rPr kumimoji="1" lang="ja-JP" altLang="en-US" dirty="0" smtClean="0"/>
              <a:t>③</a:t>
            </a:r>
            <a:r>
              <a:rPr lang="ja-JP" altLang="en-US" dirty="0">
                <a:solidFill>
                  <a:srgbClr val="FF0000"/>
                </a:solidFill>
              </a:rPr>
              <a:t>（必須）</a:t>
            </a:r>
            <a:endParaRPr kumimoji="1" lang="ja-JP" altLang="en-US" dirty="0"/>
          </a:p>
        </p:txBody>
      </p:sp>
    </p:spTree>
    <p:extLst>
      <p:ext uri="{BB962C8B-B14F-4D97-AF65-F5344CB8AC3E}">
        <p14:creationId xmlns:p14="http://schemas.microsoft.com/office/powerpoint/2010/main" val="3946311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16</a:t>
            </a:fld>
            <a:endParaRPr kumimoji="1" lang="ja-JP" altLang="en-US"/>
          </a:p>
        </p:txBody>
      </p:sp>
      <p:sp>
        <p:nvSpPr>
          <p:cNvPr id="4" name="タイトル 1"/>
          <p:cNvSpPr>
            <a:spLocks noGrp="1"/>
          </p:cNvSpPr>
          <p:nvPr>
            <p:ph type="title"/>
          </p:nvPr>
        </p:nvSpPr>
        <p:spPr/>
        <p:txBody>
          <a:bodyPr/>
          <a:lstStyle/>
          <a:p>
            <a:r>
              <a:rPr kumimoji="1" lang="en-US" altLang="ja-JP" dirty="0" smtClean="0"/>
              <a:t>9</a:t>
            </a:r>
            <a:r>
              <a:rPr lang="en-US" altLang="ja-JP" dirty="0" smtClean="0"/>
              <a:t>.</a:t>
            </a:r>
            <a:r>
              <a:rPr kumimoji="1" lang="ja-JP" altLang="en-US" dirty="0" smtClean="0"/>
              <a:t>退会機能</a:t>
            </a:r>
            <a:r>
              <a:rPr lang="ja-JP" altLang="en-US" dirty="0"/>
              <a:t>（</a:t>
            </a:r>
            <a:r>
              <a:rPr lang="en-US" altLang="ja-JP" dirty="0"/>
              <a:t>EC</a:t>
            </a:r>
            <a:r>
              <a:rPr lang="ja-JP" altLang="en-US" dirty="0"/>
              <a:t>連携がない場合</a:t>
            </a:r>
            <a:r>
              <a:rPr lang="ja-JP" altLang="en-US" dirty="0" smtClean="0"/>
              <a:t>）</a:t>
            </a:r>
            <a:r>
              <a:rPr kumimoji="1" lang="ja-JP" altLang="en-US" dirty="0" smtClean="0"/>
              <a:t>④</a:t>
            </a:r>
            <a:r>
              <a:rPr lang="ja-JP" altLang="en-US" dirty="0">
                <a:solidFill>
                  <a:srgbClr val="FF0000"/>
                </a:solidFill>
              </a:rPr>
              <a:t>（必須）</a:t>
            </a:r>
            <a:endParaRPr kumimoji="1" lang="ja-JP" altLang="en-US" dirty="0"/>
          </a:p>
        </p:txBody>
      </p:sp>
    </p:spTree>
    <p:extLst>
      <p:ext uri="{BB962C8B-B14F-4D97-AF65-F5344CB8AC3E}">
        <p14:creationId xmlns:p14="http://schemas.microsoft.com/office/powerpoint/2010/main" val="102957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10.</a:t>
            </a:r>
            <a:r>
              <a:rPr kumimoji="1" lang="en-US" altLang="ja-JP" dirty="0" smtClean="0"/>
              <a:t>CARD</a:t>
            </a:r>
            <a:r>
              <a:rPr kumimoji="1" lang="ja-JP" altLang="en-US" dirty="0"/>
              <a:t>ページデザイン希望</a:t>
            </a:r>
            <a:r>
              <a:rPr kumimoji="1" lang="ja-JP" altLang="en-US" dirty="0">
                <a:solidFill>
                  <a:srgbClr val="FF0000"/>
                </a:solidFill>
              </a:rPr>
              <a:t>（必須）</a:t>
            </a:r>
          </a:p>
        </p:txBody>
      </p:sp>
      <p:sp>
        <p:nvSpPr>
          <p:cNvPr id="3" name="スライド番号プレースホルダー 2"/>
          <p:cNvSpPr>
            <a:spLocks noGrp="1"/>
          </p:cNvSpPr>
          <p:nvPr>
            <p:ph type="sldNum" sz="quarter" idx="10"/>
          </p:nvPr>
        </p:nvSpPr>
        <p:spPr>
          <a:xfrm>
            <a:off x="9691033" y="6669360"/>
            <a:ext cx="96180" cy="184666"/>
          </a:xfrm>
        </p:spPr>
        <p:txBody>
          <a:bodyPr/>
          <a:lstStyle/>
          <a:p>
            <a:pPr algn="ctr"/>
            <a:fld id="{59081927-FC8B-4A54-A830-6B862437700B}" type="slidenum">
              <a:rPr kumimoji="1" lang="ja-JP" altLang="en-US" smtClean="0"/>
              <a:pPr algn="ctr"/>
              <a:t>17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94263795"/>
              </p:ext>
            </p:extLst>
          </p:nvPr>
        </p:nvGraphicFramePr>
        <p:xfrm>
          <a:off x="3944888" y="908720"/>
          <a:ext cx="3312368" cy="304800"/>
        </p:xfrm>
        <a:graphic>
          <a:graphicData uri="http://schemas.openxmlformats.org/drawingml/2006/table">
            <a:tbl>
              <a:tblPr firstRow="1" bandRow="1">
                <a:tableStyleId>{073A0DAA-6AF3-43AB-8588-CEC1D06C72B9}</a:tableStyleId>
              </a:tblPr>
              <a:tblGrid>
                <a:gridCol w="1368152">
                  <a:extLst>
                    <a:ext uri="{9D8B030D-6E8A-4147-A177-3AD203B41FA5}">
                      <a16:colId xmlns:a16="http://schemas.microsoft.com/office/drawing/2014/main" val="2540390190"/>
                    </a:ext>
                  </a:extLst>
                </a:gridCol>
                <a:gridCol w="1944216">
                  <a:extLst>
                    <a:ext uri="{9D8B030D-6E8A-4147-A177-3AD203B41FA5}">
                      <a16:colId xmlns:a16="http://schemas.microsoft.com/office/drawing/2014/main" val="4051759351"/>
                    </a:ext>
                  </a:extLst>
                </a:gridCol>
              </a:tblGrid>
              <a:tr h="226824">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希望デザイン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spTree>
    <p:extLst>
      <p:ext uri="{BB962C8B-B14F-4D97-AF65-F5344CB8AC3E}">
        <p14:creationId xmlns:p14="http://schemas.microsoft.com/office/powerpoint/2010/main" val="309457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11.CARD</a:t>
            </a:r>
            <a:r>
              <a:rPr kumimoji="1" lang="ja-JP" altLang="en-US" dirty="0"/>
              <a:t>ページのランク別デザイン</a:t>
            </a:r>
            <a:r>
              <a:rPr lang="ja-JP" altLang="en-US" dirty="0"/>
              <a:t>希望（任意）</a:t>
            </a:r>
            <a:endParaRPr kumimoji="1" lang="ja-JP" altLang="en-US" dirty="0"/>
          </a:p>
        </p:txBody>
      </p:sp>
      <p:sp>
        <p:nvSpPr>
          <p:cNvPr id="3" name="スライド番号プレースホルダー 2"/>
          <p:cNvSpPr>
            <a:spLocks noGrp="1"/>
          </p:cNvSpPr>
          <p:nvPr>
            <p:ph type="sldNum" sz="quarter" idx="10"/>
          </p:nvPr>
        </p:nvSpPr>
        <p:spPr>
          <a:xfrm>
            <a:off x="9691033" y="6634699"/>
            <a:ext cx="96180" cy="184666"/>
          </a:xfrm>
        </p:spPr>
        <p:txBody>
          <a:bodyPr/>
          <a:lstStyle/>
          <a:p>
            <a:pPr algn="ctr"/>
            <a:fld id="{59081927-FC8B-4A54-A830-6B862437700B}" type="slidenum">
              <a:rPr kumimoji="1" lang="ja-JP" altLang="en-US" smtClean="0"/>
              <a:pPr algn="ctr"/>
              <a:t>18</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62078430"/>
              </p:ext>
            </p:extLst>
          </p:nvPr>
        </p:nvGraphicFramePr>
        <p:xfrm>
          <a:off x="416496" y="1692035"/>
          <a:ext cx="7200800" cy="2306320"/>
        </p:xfrm>
        <a:graphic>
          <a:graphicData uri="http://schemas.openxmlformats.org/drawingml/2006/table">
            <a:tbl>
              <a:tblPr firstRow="1" bandRow="1">
                <a:tableStyleId>{073A0DAA-6AF3-43AB-8588-CEC1D06C72B9}</a:tableStyleId>
              </a:tblPr>
              <a:tblGrid>
                <a:gridCol w="2016224">
                  <a:extLst>
                    <a:ext uri="{9D8B030D-6E8A-4147-A177-3AD203B41FA5}">
                      <a16:colId xmlns:a16="http://schemas.microsoft.com/office/drawing/2014/main" val="2126731460"/>
                    </a:ext>
                  </a:extLst>
                </a:gridCol>
                <a:gridCol w="5184576">
                  <a:extLst>
                    <a:ext uri="{9D8B030D-6E8A-4147-A177-3AD203B41FA5}">
                      <a16:colId xmlns:a16="http://schemas.microsoft.com/office/drawing/2014/main" val="4051759351"/>
                    </a:ext>
                  </a:extLst>
                </a:gridCol>
              </a:tblGrid>
              <a:tr h="226824">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ランク名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入稿画像ファイル名 </a:t>
                      </a:r>
                      <a:r>
                        <a:rPr kumimoji="1" lang="en-US" altLang="ja-JP" sz="1400" dirty="0">
                          <a:solidFill>
                            <a:schemeClr val="bg1"/>
                          </a:solidFill>
                          <a:latin typeface="メイリオ" panose="020B0604030504040204" pitchFamily="50" charset="-128"/>
                          <a:ea typeface="メイリオ" panose="020B0604030504040204" pitchFamily="50" charset="-128"/>
                        </a:rPr>
                        <a:t>or</a:t>
                      </a:r>
                      <a:r>
                        <a:rPr kumimoji="1" lang="ja-JP" altLang="en-US" sz="1400" dirty="0">
                          <a:solidFill>
                            <a:schemeClr val="bg1"/>
                          </a:solidFill>
                          <a:latin typeface="メイリオ" panose="020B0604030504040204" pitchFamily="50" charset="-128"/>
                          <a:ea typeface="メイリオ" panose="020B0604030504040204" pitchFamily="50" charset="-128"/>
                        </a:rPr>
                        <a:t>　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VIP</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　ファイル名：</a:t>
                      </a:r>
                      <a:r>
                        <a:rPr kumimoji="1" lang="en-US" altLang="ja-JP" sz="1400" dirty="0" smtClean="0">
                          <a:solidFill>
                            <a:schemeClr val="tx1"/>
                          </a:solidFill>
                          <a:latin typeface="メイリオ" panose="020B0604030504040204" pitchFamily="50" charset="-128"/>
                          <a:ea typeface="メイリオ" panose="020B0604030504040204" pitchFamily="50" charset="-128"/>
                        </a:rPr>
                        <a:t>vip.ai</a:t>
                      </a:r>
                    </a:p>
                    <a:p>
                      <a:r>
                        <a:rPr kumimoji="1" lang="en-US" altLang="ja-JP" sz="1400" dirty="0" smtClean="0">
                          <a:solidFill>
                            <a:schemeClr val="tx1"/>
                          </a:solidFill>
                          <a:latin typeface="メイリオ" panose="020B0604030504040204" pitchFamily="50" charset="-128"/>
                          <a:ea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rPr>
                        <a:t>色コード：</a:t>
                      </a:r>
                      <a:r>
                        <a:rPr kumimoji="1" lang="en-US" altLang="ja-JP" sz="1400" dirty="0" smtClean="0">
                          <a:solidFill>
                            <a:schemeClr val="tx1"/>
                          </a:solidFill>
                          <a:latin typeface="メイリオ" panose="020B0604030504040204" pitchFamily="50" charset="-128"/>
                          <a:ea typeface="メイリオ" panose="020B0604030504040204" pitchFamily="50" charset="-128"/>
                        </a:rPr>
                        <a:t>#2b2b2b</a:t>
                      </a:r>
                      <a:r>
                        <a:rPr kumimoji="1" lang="ja-JP" altLang="en-US" sz="1400" dirty="0" smtClean="0">
                          <a:solidFill>
                            <a:schemeClr val="tx1"/>
                          </a:solidFill>
                          <a:latin typeface="メイリオ" panose="020B0604030504040204" pitchFamily="50" charset="-128"/>
                          <a:ea typeface="メイリオ" panose="020B0604030504040204" pitchFamily="50" charset="-128"/>
                        </a:rPr>
                        <a:t>　</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GOLD</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SILVER</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61327752"/>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BASIC</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6067654"/>
                  </a:ext>
                </a:extLst>
              </a:tr>
              <a:tr h="370840">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9035917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321849359"/>
              </p:ext>
            </p:extLst>
          </p:nvPr>
        </p:nvGraphicFramePr>
        <p:xfrm>
          <a:off x="416496" y="5373216"/>
          <a:ext cx="5184576" cy="822960"/>
        </p:xfrm>
        <a:graphic>
          <a:graphicData uri="http://schemas.openxmlformats.org/drawingml/2006/table">
            <a:tbl>
              <a:tblPr firstRow="1" bandRow="1">
                <a:tableStyleId>{073A0DAA-6AF3-43AB-8588-CEC1D06C72B9}</a:tableStyleId>
              </a:tblPr>
              <a:tblGrid>
                <a:gridCol w="5184576">
                  <a:extLst>
                    <a:ext uri="{9D8B030D-6E8A-4147-A177-3AD203B41FA5}">
                      <a16:colId xmlns:a16="http://schemas.microsoft.com/office/drawing/2014/main" val="4051759351"/>
                    </a:ext>
                  </a:extLst>
                </a:gridCol>
              </a:tblGrid>
              <a:tr h="226824">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入稿画像ファイル名 </a:t>
                      </a:r>
                      <a:r>
                        <a:rPr kumimoji="1" lang="en-US" altLang="ja-JP" sz="1400" dirty="0">
                          <a:solidFill>
                            <a:schemeClr val="bg1"/>
                          </a:solidFill>
                          <a:latin typeface="メイリオ" panose="020B0604030504040204" pitchFamily="50" charset="-128"/>
                          <a:ea typeface="メイリオ" panose="020B0604030504040204" pitchFamily="50" charset="-128"/>
                        </a:rPr>
                        <a:t>or</a:t>
                      </a:r>
                      <a:r>
                        <a:rPr kumimoji="1" lang="ja-JP" altLang="en-US" sz="1400" dirty="0">
                          <a:solidFill>
                            <a:schemeClr val="bg1"/>
                          </a:solidFill>
                          <a:latin typeface="メイリオ" panose="020B0604030504040204" pitchFamily="50" charset="-128"/>
                          <a:ea typeface="メイリオ" panose="020B0604030504040204" pitchFamily="50" charset="-128"/>
                        </a:rPr>
                        <a:t>　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　ファイル名：</a:t>
                      </a:r>
                      <a:r>
                        <a:rPr kumimoji="1" lang="en-US" altLang="ja-JP" sz="1400" dirty="0" smtClean="0">
                          <a:solidFill>
                            <a:schemeClr val="tx1"/>
                          </a:solidFill>
                          <a:latin typeface="メイリオ" panose="020B0604030504040204" pitchFamily="50" charset="-128"/>
                          <a:ea typeface="メイリオ" panose="020B0604030504040204" pitchFamily="50" charset="-128"/>
                        </a:rPr>
                        <a:t>card.ai</a:t>
                      </a:r>
                    </a:p>
                    <a:p>
                      <a:r>
                        <a:rPr kumimoji="1" lang="en-US" altLang="ja-JP" sz="1400" dirty="0" smtClean="0">
                          <a:solidFill>
                            <a:schemeClr val="tx1"/>
                          </a:solidFill>
                          <a:latin typeface="メイリオ" panose="020B0604030504040204" pitchFamily="50" charset="-128"/>
                          <a:ea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rPr>
                        <a:t>色コード：</a:t>
                      </a:r>
                      <a:r>
                        <a:rPr kumimoji="1" lang="en-US" altLang="ja-JP" sz="1400" dirty="0" smtClean="0">
                          <a:solidFill>
                            <a:schemeClr val="tx1"/>
                          </a:solidFill>
                          <a:latin typeface="メイリオ" panose="020B0604030504040204" pitchFamily="50" charset="-128"/>
                          <a:ea typeface="メイリオ" panose="020B0604030504040204" pitchFamily="50" charset="-128"/>
                        </a:rPr>
                        <a:t>#2b2b2b</a:t>
                      </a:r>
                      <a:r>
                        <a:rPr kumimoji="1" lang="ja-JP" altLang="en-US" sz="1400" dirty="0" smtClean="0">
                          <a:solidFill>
                            <a:schemeClr val="tx1"/>
                          </a:solidFill>
                          <a:latin typeface="メイリオ" panose="020B0604030504040204" pitchFamily="50" charset="-128"/>
                          <a:ea typeface="メイリオ" panose="020B0604030504040204" pitchFamily="50" charset="-128"/>
                        </a:rPr>
                        <a:t>　</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bl>
          </a:graphicData>
        </a:graphic>
      </p:graphicFrame>
    </p:spTree>
    <p:extLst>
      <p:ext uri="{BB962C8B-B14F-4D97-AF65-F5344CB8AC3E}">
        <p14:creationId xmlns:p14="http://schemas.microsoft.com/office/powerpoint/2010/main" val="2365549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a:t>
            </a:r>
            <a:r>
              <a:rPr kumimoji="1" lang="ja-JP" altLang="en-US" dirty="0" smtClean="0"/>
              <a:t>ランク集計情報表示機能（任意）</a:t>
            </a:r>
            <a:endParaRPr kumimoji="1" lang="ja-JP" altLang="en-US" dirty="0"/>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19</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43762930"/>
              </p:ext>
            </p:extLst>
          </p:nvPr>
        </p:nvGraphicFramePr>
        <p:xfrm>
          <a:off x="200472" y="1597928"/>
          <a:ext cx="5112566" cy="1188720"/>
        </p:xfrm>
        <a:graphic>
          <a:graphicData uri="http://schemas.openxmlformats.org/drawingml/2006/table">
            <a:tbl>
              <a:tblPr firstRow="1" bandRow="1">
                <a:tableStyleId>{073A0DAA-6AF3-43AB-8588-CEC1D06C72B9}</a:tableStyleId>
              </a:tblPr>
              <a:tblGrid>
                <a:gridCol w="686763">
                  <a:extLst>
                    <a:ext uri="{9D8B030D-6E8A-4147-A177-3AD203B41FA5}">
                      <a16:colId xmlns:a16="http://schemas.microsoft.com/office/drawing/2014/main" val="2126731460"/>
                    </a:ext>
                  </a:extLst>
                </a:gridCol>
                <a:gridCol w="4425803">
                  <a:extLst>
                    <a:ext uri="{9D8B030D-6E8A-4147-A177-3AD203B41FA5}">
                      <a16:colId xmlns:a16="http://schemas.microsoft.com/office/drawing/2014/main" val="4051759351"/>
                    </a:ext>
                  </a:extLst>
                </a:gridCol>
              </a:tblGrid>
              <a:tr h="271102">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rPr>
                        <a:t>希望</a:t>
                      </a:r>
                      <a:endParaRPr kumimoji="1" lang="ja-JP" altLang="en-US" sz="12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200" dirty="0" smtClean="0">
                          <a:solidFill>
                            <a:schemeClr val="bg1"/>
                          </a:solidFill>
                          <a:latin typeface="メイリオ" panose="020B0604030504040204" pitchFamily="50" charset="-128"/>
                          <a:ea typeface="メイリオ" panose="020B0604030504040204" pitchFamily="50" charset="-128"/>
                        </a:rPr>
                        <a:t>情報</a:t>
                      </a:r>
                      <a:endParaRPr kumimoji="1" lang="ja-JP" altLang="en-US" sz="12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01224">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mn-ea"/>
                        </a:rPr>
                        <a:t>①ランク集計金額（文言表示）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r h="301224">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②ランク査定対象累計購入金額（棒グラフ表示）</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6021"/>
                  </a:ext>
                </a:extLst>
              </a:tr>
              <a:tr h="301224">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mn-ea"/>
                        </a:rPr>
                        <a:t>③</a:t>
                      </a:r>
                      <a:r>
                        <a:rPr lang="ja-JP" altLang="en-US" sz="1200" dirty="0" smtClean="0">
                          <a:latin typeface="メイリオ" panose="020B0604030504040204" pitchFamily="50" charset="-128"/>
                          <a:ea typeface="+mn-ea"/>
                        </a:rPr>
                        <a:t>次のランク名称と次のランクまでの購入金額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32775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025389794"/>
              </p:ext>
            </p:extLst>
          </p:nvPr>
        </p:nvGraphicFramePr>
        <p:xfrm>
          <a:off x="200472" y="3844280"/>
          <a:ext cx="5112565" cy="304800"/>
        </p:xfrm>
        <a:graphic>
          <a:graphicData uri="http://schemas.openxmlformats.org/drawingml/2006/table">
            <a:tbl>
              <a:tblPr firstRow="1" bandRow="1">
                <a:tableStyleId>{073A0DAA-6AF3-43AB-8588-CEC1D06C72B9}</a:tableStyleId>
              </a:tblPr>
              <a:tblGrid>
                <a:gridCol w="660705">
                  <a:extLst>
                    <a:ext uri="{9D8B030D-6E8A-4147-A177-3AD203B41FA5}">
                      <a16:colId xmlns:a16="http://schemas.microsoft.com/office/drawing/2014/main" val="2126731460"/>
                    </a:ext>
                  </a:extLst>
                </a:gridCol>
                <a:gridCol w="2003589">
                  <a:extLst>
                    <a:ext uri="{9D8B030D-6E8A-4147-A177-3AD203B41FA5}">
                      <a16:colId xmlns:a16="http://schemas.microsoft.com/office/drawing/2014/main" val="4051759351"/>
                    </a:ext>
                  </a:extLst>
                </a:gridCol>
                <a:gridCol w="720080">
                  <a:extLst>
                    <a:ext uri="{9D8B030D-6E8A-4147-A177-3AD203B41FA5}">
                      <a16:colId xmlns:a16="http://schemas.microsoft.com/office/drawing/2014/main" val="1024972411"/>
                    </a:ext>
                  </a:extLst>
                </a:gridCol>
                <a:gridCol w="1728191">
                  <a:extLst>
                    <a:ext uri="{9D8B030D-6E8A-4147-A177-3AD203B41FA5}">
                      <a16:colId xmlns:a16="http://schemas.microsoft.com/office/drawing/2014/main" val="1822099077"/>
                    </a:ext>
                  </a:extLst>
                </a:gridCol>
              </a:tblGrid>
              <a:tr h="288032">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en-US" altLang="ja-JP" sz="1400" b="0" dirty="0" smtClean="0">
                          <a:solidFill>
                            <a:schemeClr val="tx1"/>
                          </a:solidFill>
                          <a:latin typeface="メイリオ" panose="020B0604030504040204" pitchFamily="50" charset="-128"/>
                          <a:ea typeface="メイリオ" panose="020B0604030504040204" pitchFamily="50" charset="-128"/>
                        </a:rPr>
                        <a:t>CARD</a:t>
                      </a:r>
                      <a:r>
                        <a:rPr kumimoji="1" lang="ja-JP" altLang="en-US" sz="1400" b="0" dirty="0" smtClean="0">
                          <a:solidFill>
                            <a:schemeClr val="tx1"/>
                          </a:solidFill>
                          <a:latin typeface="メイリオ" panose="020B0604030504040204" pitchFamily="50" charset="-128"/>
                          <a:ea typeface="メイリオ" panose="020B0604030504040204" pitchFamily="50" charset="-128"/>
                        </a:rPr>
                        <a:t>画面（会員証）</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購買履歴一覧</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70828410"/>
              </p:ext>
            </p:extLst>
          </p:nvPr>
        </p:nvGraphicFramePr>
        <p:xfrm>
          <a:off x="200472" y="4822656"/>
          <a:ext cx="9409609" cy="1630680"/>
        </p:xfrm>
        <a:graphic>
          <a:graphicData uri="http://schemas.openxmlformats.org/drawingml/2006/table">
            <a:tbl>
              <a:tblPr firstRow="1" bandRow="1">
                <a:tableStyleId>{073A0DAA-6AF3-43AB-8588-CEC1D06C72B9}</a:tableStyleId>
              </a:tblPr>
              <a:tblGrid>
                <a:gridCol w="1596273">
                  <a:extLst>
                    <a:ext uri="{9D8B030D-6E8A-4147-A177-3AD203B41FA5}">
                      <a16:colId xmlns:a16="http://schemas.microsoft.com/office/drawing/2014/main" val="2826349176"/>
                    </a:ext>
                  </a:extLst>
                </a:gridCol>
                <a:gridCol w="1614038">
                  <a:extLst>
                    <a:ext uri="{9D8B030D-6E8A-4147-A177-3AD203B41FA5}">
                      <a16:colId xmlns:a16="http://schemas.microsoft.com/office/drawing/2014/main" val="2280711057"/>
                    </a:ext>
                  </a:extLst>
                </a:gridCol>
                <a:gridCol w="1914566">
                  <a:extLst>
                    <a:ext uri="{9D8B030D-6E8A-4147-A177-3AD203B41FA5}">
                      <a16:colId xmlns:a16="http://schemas.microsoft.com/office/drawing/2014/main" val="794650025"/>
                    </a:ext>
                  </a:extLst>
                </a:gridCol>
                <a:gridCol w="1428244">
                  <a:extLst>
                    <a:ext uri="{9D8B030D-6E8A-4147-A177-3AD203B41FA5}">
                      <a16:colId xmlns:a16="http://schemas.microsoft.com/office/drawing/2014/main" val="4051759351"/>
                    </a:ext>
                  </a:extLst>
                </a:gridCol>
                <a:gridCol w="1428244">
                  <a:extLst>
                    <a:ext uri="{9D8B030D-6E8A-4147-A177-3AD203B41FA5}">
                      <a16:colId xmlns:a16="http://schemas.microsoft.com/office/drawing/2014/main" val="2154533755"/>
                    </a:ext>
                  </a:extLst>
                </a:gridCol>
                <a:gridCol w="1428244">
                  <a:extLst>
                    <a:ext uri="{9D8B030D-6E8A-4147-A177-3AD203B41FA5}">
                      <a16:colId xmlns:a16="http://schemas.microsoft.com/office/drawing/2014/main" val="338804961"/>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solidFill>
                          <a:latin typeface="メイリオ" panose="020B0604030504040204" pitchFamily="50" charset="-128"/>
                          <a:ea typeface="メイリオ" panose="020B0604030504040204" pitchFamily="50" charset="-128"/>
                        </a:rPr>
                        <a:t>①ランク集計金額</a:t>
                      </a:r>
                      <a:r>
                        <a:rPr kumimoji="1" lang="ja-JP" altLang="en-US" sz="1200" dirty="0" smtClean="0">
                          <a:solidFill>
                            <a:schemeClr val="bg1"/>
                          </a:solidFill>
                          <a:latin typeface="メイリオ" panose="020B0604030504040204" pitchFamily="50" charset="-128"/>
                          <a:ea typeface="メイリオ" panose="020B0604030504040204" pitchFamily="50" charset="-128"/>
                        </a:rPr>
                        <a:t>（文言表示）</a:t>
                      </a:r>
                      <a:endParaRPr kumimoji="1" lang="ja-JP" altLang="en-US" sz="12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hMerge="1">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l"/>
                      <a:r>
                        <a:rPr lang="ja-JP" altLang="en-US" sz="1400" dirty="0" smtClean="0">
                          <a:latin typeface="メイリオ" panose="020B0604030504040204" pitchFamily="50" charset="-128"/>
                          <a:ea typeface="メイリオ" panose="020B0604030504040204" pitchFamily="50" charset="-128"/>
                        </a:rPr>
                        <a:t>②ランク集計金額</a:t>
                      </a:r>
                      <a:r>
                        <a:rPr lang="ja-JP" altLang="en-US" sz="1200" dirty="0" smtClean="0">
                          <a:latin typeface="メイリオ" panose="020B0604030504040204" pitchFamily="50" charset="-128"/>
                          <a:ea typeface="メイリオ" panose="020B0604030504040204" pitchFamily="50" charset="-128"/>
                        </a:rPr>
                        <a:t>（棒グラフ表示）</a:t>
                      </a:r>
                      <a:endParaRPr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hMerge="1">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l"/>
                      <a:r>
                        <a:rPr lang="ja-JP" altLang="en-US" sz="1400" dirty="0" smtClean="0">
                          <a:latin typeface="メイリオ" panose="020B0604030504040204" pitchFamily="50" charset="-128"/>
                          <a:ea typeface="メイリオ" panose="020B0604030504040204" pitchFamily="50" charset="-128"/>
                        </a:rPr>
                        <a:t>③次のランク名称</a:t>
                      </a:r>
                      <a:endParaRPr lang="en-US" altLang="ja-JP" sz="1400" dirty="0" smtClean="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　次のランクまでの購入金額</a:t>
                      </a:r>
                      <a:endParaRPr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hMerge="1">
                  <a:txBody>
                    <a:bodyPr/>
                    <a:lstStyle/>
                    <a:p>
                      <a:pPr algn="l"/>
                      <a:endParaRPr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100373662"/>
                  </a:ext>
                </a:extLst>
              </a:tr>
              <a:tr h="370840">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フォントサイズ</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金額分の色コード</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フォントサイズ</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70840">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文字の色コード</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大枠の色コード</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文字の色コード</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370840">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金額の色コード</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rPr>
                        <a:t>縦横比</a:t>
                      </a:r>
                      <a:r>
                        <a:rPr kumimoji="1" lang="en-US" altLang="ja-JP" sz="800" baseline="0" dirty="0" smtClean="0">
                          <a:solidFill>
                            <a:schemeClr val="tx1"/>
                          </a:solidFill>
                          <a:latin typeface="メイリオ" panose="020B0604030504040204" pitchFamily="50" charset="-128"/>
                          <a:ea typeface="メイリオ" panose="020B0604030504040204" pitchFamily="50" charset="-128"/>
                        </a:rPr>
                        <a:t> </a:t>
                      </a:r>
                      <a:r>
                        <a:rPr kumimoji="1" lang="en-US" altLang="ja-JP" sz="900" dirty="0" err="1" smtClean="0">
                          <a:solidFill>
                            <a:schemeClr val="tx1"/>
                          </a:solidFill>
                          <a:latin typeface="メイリオ" panose="020B0604030504040204" pitchFamily="50" charset="-128"/>
                          <a:ea typeface="メイリオ" panose="020B0604030504040204" pitchFamily="50" charset="-128"/>
                        </a:rPr>
                        <a:t>px</a:t>
                      </a:r>
                      <a:r>
                        <a:rPr kumimoji="1" lang="ja-JP" altLang="en-US" sz="900" dirty="0" smtClean="0">
                          <a:solidFill>
                            <a:schemeClr val="tx1"/>
                          </a:solidFill>
                          <a:latin typeface="メイリオ" panose="020B0604030504040204" pitchFamily="50" charset="-128"/>
                          <a:ea typeface="メイリオ" panose="020B0604030504040204" pitchFamily="50" charset="-128"/>
                        </a:rPr>
                        <a:t>を指定ください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gridSpan="2">
                  <a:txBody>
                    <a:bodyPr/>
                    <a:lstStyle/>
                    <a:p>
                      <a:endParaRPr kumimoji="1" lang="ja-JP" altLang="en-US" sz="1400" dirty="0">
                        <a:solidFill>
                          <a:schemeClr val="bg1">
                            <a:lumMod val="9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069596"/>
                  </a:ext>
                </a:extLst>
              </a:tr>
            </a:tbl>
          </a:graphicData>
        </a:graphic>
      </p:graphicFrame>
    </p:spTree>
    <p:extLst>
      <p:ext uri="{BB962C8B-B14F-4D97-AF65-F5344CB8AC3E}">
        <p14:creationId xmlns:p14="http://schemas.microsoft.com/office/powerpoint/2010/main" val="946215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2</a:t>
            </a:fld>
            <a:endParaRPr kumimoji="1" lang="ja-JP" altLang="en-US"/>
          </a:p>
        </p:txBody>
      </p:sp>
    </p:spTree>
    <p:extLst>
      <p:ext uri="{BB962C8B-B14F-4D97-AF65-F5344CB8AC3E}">
        <p14:creationId xmlns:p14="http://schemas.microsoft.com/office/powerpoint/2010/main" val="150379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ea"/>
                <a:ea typeface="+mn-ea"/>
              </a:rPr>
              <a:t>ストア掲載情報のご記入①</a:t>
            </a:r>
            <a:endParaRPr kumimoji="1" lang="ja-JP" altLang="en-US" dirty="0">
              <a:latin typeface="+mn-ea"/>
              <a:ea typeface="+mn-ea"/>
            </a:endParaRPr>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20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740463547"/>
              </p:ext>
            </p:extLst>
          </p:nvPr>
        </p:nvGraphicFramePr>
        <p:xfrm>
          <a:off x="158053" y="1268760"/>
          <a:ext cx="9433048" cy="5629300"/>
        </p:xfrm>
        <a:graphic>
          <a:graphicData uri="http://schemas.openxmlformats.org/drawingml/2006/table">
            <a:tbl>
              <a:tblPr/>
              <a:tblGrid>
                <a:gridCol w="1389364">
                  <a:extLst>
                    <a:ext uri="{9D8B030D-6E8A-4147-A177-3AD203B41FA5}">
                      <a16:colId xmlns:a16="http://schemas.microsoft.com/office/drawing/2014/main" val="489576112"/>
                    </a:ext>
                  </a:extLst>
                </a:gridCol>
                <a:gridCol w="5286003">
                  <a:extLst>
                    <a:ext uri="{9D8B030D-6E8A-4147-A177-3AD203B41FA5}">
                      <a16:colId xmlns:a16="http://schemas.microsoft.com/office/drawing/2014/main" val="2779670650"/>
                    </a:ext>
                  </a:extLst>
                </a:gridCol>
                <a:gridCol w="2757681">
                  <a:extLst>
                    <a:ext uri="{9D8B030D-6E8A-4147-A177-3AD203B41FA5}">
                      <a16:colId xmlns:a16="http://schemas.microsoft.com/office/drawing/2014/main" val="1009888014"/>
                    </a:ext>
                  </a:extLst>
                </a:gridCol>
              </a:tblGrid>
              <a:tr h="288032">
                <a:tc rowSpan="2">
                  <a:txBody>
                    <a:bodyPr/>
                    <a:lstStyle/>
                    <a:p>
                      <a:pPr algn="ctr" fontAlgn="t"/>
                      <a:r>
                        <a:rPr lang="en-US" sz="900" b="1" i="0" u="none" strike="noStrike" dirty="0">
                          <a:solidFill>
                            <a:schemeClr val="bg1"/>
                          </a:solidFill>
                          <a:effectLst/>
                          <a:latin typeface="メイリオ" panose="020B0604030504040204" pitchFamily="50" charset="-128"/>
                          <a:ea typeface="メイリオ" panose="020B0604030504040204" pitchFamily="50" charset="-128"/>
                        </a:rPr>
                        <a:t>App Name</a:t>
                      </a:r>
                      <a:br>
                        <a:rPr lang="en-US" sz="900" b="1" i="0" u="none" strike="noStrike" dirty="0">
                          <a:solidFill>
                            <a:schemeClr val="bg1"/>
                          </a:solidFill>
                          <a:effectLst/>
                          <a:latin typeface="メイリオ" panose="020B0604030504040204" pitchFamily="50" charset="-128"/>
                          <a:ea typeface="メイリオ" panose="020B0604030504040204" pitchFamily="50" charset="-128"/>
                        </a:rPr>
                      </a:br>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アプリ名</a:t>
                      </a:r>
                    </a:p>
                  </a:txBody>
                  <a:tcPr marL="6121" marR="6121" marT="61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5749"/>
                    </a:solidFill>
                  </a:tcPr>
                </a:tc>
                <a:tc>
                  <a:txBody>
                    <a:bodyPr/>
                    <a:lstStyle/>
                    <a:p>
                      <a:pPr algn="l" fontAlgn="t"/>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ストア上：</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rowSpan="2">
                  <a:txBody>
                    <a:bodyPr/>
                    <a:lstStyle/>
                    <a:p>
                      <a:pPr algn="l" fontAlgn="t"/>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App Store</a:t>
                      </a:r>
                      <a:r>
                        <a:rPr lang="ja-JP" altLang="en-US" sz="700" b="0" i="0" u="none" strike="noStrike" dirty="0" err="1">
                          <a:solidFill>
                            <a:srgbClr val="000000"/>
                          </a:solidFill>
                          <a:effectLst/>
                          <a:latin typeface="メイリオ" panose="020B0604030504040204" pitchFamily="50" charset="-128"/>
                          <a:ea typeface="メイリオ" panose="020B0604030504040204" pitchFamily="50" charset="-128"/>
                        </a:rPr>
                        <a:t>で</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表示されることになる、アプリケーションの名前</a:t>
                      </a:r>
                      <a:r>
                        <a:rPr lang="ja-JP" altLang="en-US" sz="700" b="0" i="0" u="none" strike="noStrike" dirty="0" err="1">
                          <a:solidFill>
                            <a:srgbClr val="000000"/>
                          </a:solidFill>
                          <a:effectLst/>
                          <a:latin typeface="メイリオ" panose="020B0604030504040204" pitchFamily="50" charset="-128"/>
                          <a:ea typeface="メイリオ" panose="020B0604030504040204" pitchFamily="50" charset="-128"/>
                        </a:rPr>
                        <a:t>です</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。アプ リケーションの名前は</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文字以上</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75</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バイト以下</a:t>
                      </a:r>
                      <a:r>
                        <a:rPr lang="ja-JP" altLang="en-US" sz="700" b="0" i="0" u="none" strike="noStrike" dirty="0" err="1">
                          <a:solidFill>
                            <a:srgbClr val="000000"/>
                          </a:solidFill>
                          <a:effectLst/>
                          <a:latin typeface="メイリオ" panose="020B0604030504040204" pitchFamily="50" charset="-128"/>
                          <a:ea typeface="メイリオ" panose="020B0604030504040204" pitchFamily="50" charset="-128"/>
                        </a:rPr>
                        <a:t>でなければ</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なりません</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a:t>
                      </a:r>
                      <a:r>
                        <a:rPr lang="ja-JP" altLang="en-US" sz="700" b="0" i="0" u="none" strike="noStrike" dirty="0" err="1" smtClean="0">
                          <a:solidFill>
                            <a:srgbClr val="000000"/>
                          </a:solidFill>
                          <a:effectLst/>
                          <a:latin typeface="メイリオ" panose="020B0604030504040204" pitchFamily="50" charset="-128"/>
                          <a:ea typeface="メイリオ" panose="020B0604030504040204" pitchFamily="50" charset="-128"/>
                        </a:rPr>
                        <a:t>バ</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イト文字の場合</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全角</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6</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文字、半角</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11</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文字以内推奨</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アプリ名「ホーム画面上」の注意点</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・半角スペースについて</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利用可能となりますが、使用する半角文字の横幅によっては、半角スペースが自動削除される場合やアプリ名の最後が「</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」となる場合もございます。</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スペースを入れる場合は、全角スペースが推奨となります。</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例</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b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CROSS POINT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　半角スペース</a:t>
                      </a:r>
                      <a:b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CROSS</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POINT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　全角スペース</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908623"/>
                  </a:ext>
                </a:extLst>
              </a:tr>
              <a:tr h="1063108">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ホーム画面上：</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vMerge="1">
                  <a:txBody>
                    <a:bodyPr/>
                    <a:lstStyle/>
                    <a:p>
                      <a:endParaRPr kumimoji="1" lang="ja-JP" altLang="en-US"/>
                    </a:p>
                  </a:txBody>
                  <a:tcPr/>
                </a:tc>
                <a:extLst>
                  <a:ext uri="{0D108BD9-81ED-4DB2-BD59-A6C34878D82A}">
                    <a16:rowId xmlns:a16="http://schemas.microsoft.com/office/drawing/2014/main" val="3487752142"/>
                  </a:ext>
                </a:extLst>
              </a:tr>
              <a:tr h="444577">
                <a:tc>
                  <a:txBody>
                    <a:bodyPr/>
                    <a:lstStyle/>
                    <a:p>
                      <a:pPr algn="ctr" fontAlgn="t"/>
                      <a:r>
                        <a:rPr lang="en-US" sz="900" b="1" i="0" u="none" strike="noStrike" dirty="0">
                          <a:solidFill>
                            <a:schemeClr val="bg1"/>
                          </a:solidFill>
                          <a:effectLst/>
                          <a:latin typeface="メイリオ" panose="020B0604030504040204" pitchFamily="50" charset="-128"/>
                          <a:ea typeface="メイリオ" panose="020B0604030504040204" pitchFamily="50" charset="-128"/>
                        </a:rPr>
                        <a:t>Copyright</a:t>
                      </a:r>
                      <a:br>
                        <a:rPr lang="en-US" sz="900" b="1" i="0" u="none" strike="noStrike" dirty="0">
                          <a:solidFill>
                            <a:schemeClr val="bg1"/>
                          </a:solidFill>
                          <a:effectLst/>
                          <a:latin typeface="メイリオ" panose="020B0604030504040204" pitchFamily="50" charset="-128"/>
                          <a:ea typeface="メイリオ" panose="020B0604030504040204" pitchFamily="50" charset="-128"/>
                        </a:rPr>
                      </a:br>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企業名表記</a:t>
                      </a:r>
                    </a:p>
                  </a:txBody>
                  <a:tcPr marL="6121" marR="6121" marT="61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5749"/>
                    </a:solidFill>
                  </a:tcPr>
                </a:tc>
                <a:tc>
                  <a:txBody>
                    <a:bodyPr/>
                    <a:lstStyle/>
                    <a:p>
                      <a:pPr algn="l" fontAlgn="t"/>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アプリケーションの占有権を持つ個人または組織の名前を、権利の 取得年に続けて記載します</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例</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2008 Acme </a:t>
                      </a: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Inc. </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err="1">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自動的に 追加されるので、著作権記号は含めないでください。</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0812571"/>
                  </a:ext>
                </a:extLst>
              </a:tr>
              <a:tr h="334810">
                <a:tc>
                  <a:txBody>
                    <a:bodyPr/>
                    <a:lstStyle/>
                    <a:p>
                      <a:pPr algn="ctr" fontAlgn="t"/>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簡単な説明</a:t>
                      </a:r>
                      <a:b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br>
                      <a:r>
                        <a:rPr lang="en-US" altLang="ja-JP" sz="900" b="1" i="0" u="none" strike="noStrike" dirty="0">
                          <a:solidFill>
                            <a:schemeClr val="bg1"/>
                          </a:solidFill>
                          <a:effectLst/>
                          <a:latin typeface="メイリオ" panose="020B0604030504040204" pitchFamily="50" charset="-128"/>
                          <a:ea typeface="メイリオ" panose="020B0604030504040204" pitchFamily="50" charset="-128"/>
                        </a:rPr>
                        <a:t>※</a:t>
                      </a:r>
                      <a:r>
                        <a:rPr lang="en-US" sz="900" b="1" i="0" u="none" strike="noStrike" dirty="0" err="1">
                          <a:solidFill>
                            <a:schemeClr val="bg1"/>
                          </a:solidFill>
                          <a:effectLst/>
                          <a:latin typeface="メイリオ" panose="020B0604030504040204" pitchFamily="50" charset="-128"/>
                          <a:ea typeface="メイリオ" panose="020B0604030504040204" pitchFamily="50" charset="-128"/>
                        </a:rPr>
                        <a:t>GooglePlay</a:t>
                      </a:r>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で使用</a:t>
                      </a:r>
                    </a:p>
                  </a:txBody>
                  <a:tcPr marL="6121" marR="6121" marT="61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5749"/>
                    </a:solidFill>
                  </a:tcPr>
                </a:tc>
                <a:tc>
                  <a:txBody>
                    <a:bodyPr/>
                    <a:lstStyle/>
                    <a:p>
                      <a:pPr algn="l" fontAlgn="t"/>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XXXX</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公式アプリです。</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fontAlgn="t"/>
                      <a:r>
                        <a:rPr lang="en-US" altLang="ja-JP" sz="800" b="0" i="0" u="none" strike="noStrike">
                          <a:solidFill>
                            <a:srgbClr val="000000"/>
                          </a:solidFill>
                          <a:effectLst/>
                          <a:latin typeface="メイリオ" panose="020B0604030504040204" pitchFamily="50" charset="-128"/>
                          <a:ea typeface="メイリオ" panose="020B0604030504040204" pitchFamily="50" charset="-128"/>
                        </a:rPr>
                        <a:t>80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文字以内</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キャッチコピーなど、タップするとアプリの説明文になります。</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1874193"/>
                  </a:ext>
                </a:extLst>
              </a:tr>
              <a:tr h="3078972">
                <a:tc>
                  <a:txBody>
                    <a:bodyPr/>
                    <a:lstStyle/>
                    <a:p>
                      <a:pPr algn="ctr" fontAlgn="t"/>
                      <a:r>
                        <a:rPr lang="en-US" sz="900" b="1" i="0" u="none" strike="noStrike" dirty="0">
                          <a:solidFill>
                            <a:schemeClr val="bg1"/>
                          </a:solidFill>
                          <a:effectLst/>
                          <a:latin typeface="メイリオ" panose="020B0604030504040204" pitchFamily="50" charset="-128"/>
                          <a:ea typeface="メイリオ" panose="020B0604030504040204" pitchFamily="50" charset="-128"/>
                        </a:rPr>
                        <a:t>Description</a:t>
                      </a:r>
                      <a:br>
                        <a:rPr lang="en-US" sz="900" b="1" i="0" u="none" strike="noStrike" dirty="0">
                          <a:solidFill>
                            <a:schemeClr val="bg1"/>
                          </a:solidFill>
                          <a:effectLst/>
                          <a:latin typeface="メイリオ" panose="020B0604030504040204" pitchFamily="50" charset="-128"/>
                          <a:ea typeface="メイリオ" panose="020B0604030504040204" pitchFamily="50" charset="-128"/>
                        </a:rPr>
                      </a:br>
                      <a:r>
                        <a:rPr lang="ja-JP" altLang="en-US" sz="900" b="1" i="0" u="none" strike="noStrike" dirty="0">
                          <a:solidFill>
                            <a:schemeClr val="bg1"/>
                          </a:solidFill>
                          <a:effectLst/>
                          <a:latin typeface="メイリオ" panose="020B0604030504040204" pitchFamily="50" charset="-128"/>
                          <a:ea typeface="メイリオ" panose="020B0604030504040204" pitchFamily="50" charset="-128"/>
                        </a:rPr>
                        <a:t>アプリの説明文</a:t>
                      </a:r>
                    </a:p>
                  </a:txBody>
                  <a:tcPr marL="6121" marR="6121" marT="61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5749"/>
                    </a:solidFill>
                  </a:tcPr>
                </a:tc>
                <a:tc>
                  <a:txBody>
                    <a:bodyPr/>
                    <a:lstStyle/>
                    <a:p>
                      <a:pPr algn="l" fontAlgn="t"/>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「●●」アプリは、対象店舗にて会員証としてご利用いただけるだけでなく、最新のお知らせや、オンラインショップでのお買いものが便利にご利用いただけるアプリです。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獲得したポイントは対象となる店舗やオンラインショップでの商品購入にご利用いただけます。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CARD</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・会員証バーコード（店頭でご購入の際にレジでご提示ください）</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・ポイント照会</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・ポイント履歴</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・購入履歴</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NEWS</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新製品やお得なセール、イベント情報などお知らせ致します。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CATALOG</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最新の商品カタログをご覧いただけます。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ONLINE STORE</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オンラインショップの最新情報やお買いものをいつでも手軽にご利用いただけます。</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MORE</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・店舗一覧</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・利用規約</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・会社概要</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■ご利用上の注意</a:t>
                      </a:r>
                      <a:b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当アプリの各機能・各サービスは通信回線を使用致します。通信回線の状況によっては、ご利用いただけない場合がございます。あらかじめご了承ください。</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fontAlgn="t"/>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アプリケーションの説明、特徴や機能の詳細。</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4000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バイト以 内で記載してください。</a:t>
                      </a:r>
                    </a:p>
                  </a:txBody>
                  <a:tcPr marL="6121" marR="6121" marT="6121"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89698565"/>
                  </a:ext>
                </a:extLst>
              </a:tr>
            </a:tbl>
          </a:graphicData>
        </a:graphic>
      </p:graphicFrame>
      <p:sp>
        <p:nvSpPr>
          <p:cNvPr id="4" name="正方形/長方形 3"/>
          <p:cNvSpPr/>
          <p:nvPr/>
        </p:nvSpPr>
        <p:spPr>
          <a:xfrm>
            <a:off x="158053" y="844256"/>
            <a:ext cx="8292921" cy="307777"/>
          </a:xfrm>
          <a:prstGeom prst="rect">
            <a:avLst/>
          </a:prstGeom>
        </p:spPr>
        <p:txBody>
          <a:bodyPr wrap="square">
            <a:spAutoFit/>
          </a:bodyPr>
          <a:lstStyle/>
          <a:p>
            <a:r>
              <a:rPr lang="ja-JP" altLang="en-US" sz="1400" dirty="0">
                <a:solidFill>
                  <a:srgbClr val="242424"/>
                </a:solidFill>
                <a:latin typeface="-apple-system"/>
              </a:rPr>
              <a:t>アプリストア上に掲載するための各種情報について下記表へ記入</a:t>
            </a:r>
            <a:r>
              <a:rPr lang="ja-JP" altLang="en-US" sz="1400" dirty="0" smtClean="0">
                <a:solidFill>
                  <a:srgbClr val="242424"/>
                </a:solidFill>
                <a:latin typeface="-apple-system"/>
              </a:rPr>
              <a:t>ください</a:t>
            </a:r>
            <a:r>
              <a:rPr lang="ja-JP" altLang="en-US" sz="1400" dirty="0">
                <a:solidFill>
                  <a:srgbClr val="242424"/>
                </a:solidFill>
                <a:latin typeface="-apple-system"/>
              </a:rPr>
              <a:t>。</a:t>
            </a:r>
            <a:endParaRPr lang="en-US" altLang="ja-JP" sz="1400" dirty="0" smtClean="0">
              <a:solidFill>
                <a:srgbClr val="242424"/>
              </a:solidFill>
              <a:latin typeface="-apple-system"/>
            </a:endParaRPr>
          </a:p>
        </p:txBody>
      </p:sp>
    </p:spTree>
    <p:extLst>
      <p:ext uri="{BB962C8B-B14F-4D97-AF65-F5344CB8AC3E}">
        <p14:creationId xmlns:p14="http://schemas.microsoft.com/office/powerpoint/2010/main" val="2852480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ストア掲載情報の</a:t>
            </a:r>
            <a:r>
              <a:rPr lang="ja-JP" altLang="en-US" dirty="0" smtClean="0">
                <a:latin typeface="+mn-ea"/>
                <a:ea typeface="+mn-ea"/>
              </a:rPr>
              <a:t>ご記入②</a:t>
            </a:r>
            <a:endParaRPr kumimoji="1" lang="ja-JP" altLang="en-US" dirty="0">
              <a:latin typeface="+mn-ea"/>
              <a:ea typeface="+mn-ea"/>
            </a:endParaRPr>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21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16321889"/>
              </p:ext>
            </p:extLst>
          </p:nvPr>
        </p:nvGraphicFramePr>
        <p:xfrm>
          <a:off x="200472" y="980728"/>
          <a:ext cx="9433048" cy="4392489"/>
        </p:xfrm>
        <a:graphic>
          <a:graphicData uri="http://schemas.openxmlformats.org/drawingml/2006/table">
            <a:tbl>
              <a:tblPr/>
              <a:tblGrid>
                <a:gridCol w="1379850">
                  <a:extLst>
                    <a:ext uri="{9D8B030D-6E8A-4147-A177-3AD203B41FA5}">
                      <a16:colId xmlns:a16="http://schemas.microsoft.com/office/drawing/2014/main" val="2400930549"/>
                    </a:ext>
                  </a:extLst>
                </a:gridCol>
                <a:gridCol w="5297556">
                  <a:extLst>
                    <a:ext uri="{9D8B030D-6E8A-4147-A177-3AD203B41FA5}">
                      <a16:colId xmlns:a16="http://schemas.microsoft.com/office/drawing/2014/main" val="3709752843"/>
                    </a:ext>
                  </a:extLst>
                </a:gridCol>
                <a:gridCol w="2755642">
                  <a:extLst>
                    <a:ext uri="{9D8B030D-6E8A-4147-A177-3AD203B41FA5}">
                      <a16:colId xmlns:a16="http://schemas.microsoft.com/office/drawing/2014/main" val="3146070865"/>
                    </a:ext>
                  </a:extLst>
                </a:gridCol>
              </a:tblGrid>
              <a:tr h="1075651">
                <a:tc>
                  <a:txBody>
                    <a:bodyPr/>
                    <a:lstStyle/>
                    <a:p>
                      <a:pPr algn="ctr" fontAlgn="t"/>
                      <a:r>
                        <a:rPr lang="en-US" sz="1000" b="1" i="0" u="none" strike="noStrike" dirty="0">
                          <a:solidFill>
                            <a:schemeClr val="bg1"/>
                          </a:solidFill>
                          <a:effectLst/>
                          <a:latin typeface="メイリオ" panose="020B0604030504040204" pitchFamily="50" charset="-128"/>
                          <a:ea typeface="メイリオ" panose="020B0604030504040204" pitchFamily="50" charset="-128"/>
                        </a:rPr>
                        <a:t>Keywords</a:t>
                      </a:r>
                      <a:br>
                        <a:rPr lang="en-US" sz="1000" b="1" i="0" u="none" strike="noStrike" dirty="0">
                          <a:solidFill>
                            <a:schemeClr val="bg1"/>
                          </a:solidFill>
                          <a:effectLst/>
                          <a:latin typeface="メイリオ" panose="020B0604030504040204" pitchFamily="50" charset="-128"/>
                          <a:ea typeface="メイリオ" panose="020B0604030504040204" pitchFamily="50" charset="-128"/>
                        </a:rPr>
                      </a:br>
                      <a:r>
                        <a:rPr lang="ja-JP" altLang="en-US" sz="1000" b="1" i="0" u="none" strike="noStrike" dirty="0">
                          <a:solidFill>
                            <a:schemeClr val="bg1"/>
                          </a:solidFill>
                          <a:effectLst/>
                          <a:latin typeface="メイリオ" panose="020B0604030504040204" pitchFamily="50" charset="-128"/>
                          <a:ea typeface="メイリオ" panose="020B0604030504040204" pitchFamily="50" charset="-128"/>
                        </a:rPr>
                        <a:t>キーワード</a:t>
                      </a:r>
                    </a:p>
                  </a:txBody>
                  <a:tcPr marL="8684" marR="8684" marT="8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5749"/>
                    </a:solidFill>
                  </a:tcPr>
                </a:tc>
                <a:tc>
                  <a:txBody>
                    <a:bodyPr/>
                    <a:lstStyle/>
                    <a:p>
                      <a:pPr algn="l" fontAlgn="t"/>
                      <a:r>
                        <a:rPr lang="en-US" sz="1000" b="0" i="0" u="none" strike="noStrike" dirty="0">
                          <a:solidFill>
                            <a:srgbClr val="000000"/>
                          </a:solidFill>
                          <a:effectLst/>
                          <a:latin typeface="メイリオ" panose="020B0604030504040204" pitchFamily="50" charset="-128"/>
                          <a:ea typeface="メイリオ" panose="020B0604030504040204" pitchFamily="50" charset="-128"/>
                        </a:rPr>
                        <a:t>XX,XXX,XXX</a:t>
                      </a:r>
                    </a:p>
                  </a:txBody>
                  <a:tcPr marL="8684" marR="8684" marT="8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E7"/>
                    </a:solidFill>
                  </a:tcPr>
                </a:tc>
                <a:tc>
                  <a:txBody>
                    <a:bodyPr/>
                    <a:lstStyle/>
                    <a:p>
                      <a:pPr algn="l" fontAlgn="t"/>
                      <a:r>
                        <a:rPr lang="ja-JP" altLang="en-US" sz="800" b="0" i="0" u="none" strike="noStrike">
                          <a:solidFill>
                            <a:srgbClr val="FF0000"/>
                          </a:solidFill>
                          <a:effectLst/>
                          <a:latin typeface="メイリオ" panose="020B0604030504040204" pitchFamily="50" charset="-128"/>
                          <a:ea typeface="メイリオ" panose="020B0604030504040204" pitchFamily="50" charset="-128"/>
                        </a:rPr>
                        <a:t>「</a:t>
                      </a:r>
                      <a:r>
                        <a:rPr lang="en-US" altLang="ja-JP" sz="800" b="0" i="0" u="none" strike="noStrike">
                          <a:solidFill>
                            <a:srgbClr val="FF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0000"/>
                          </a:solidFill>
                          <a:effectLst/>
                          <a:latin typeface="メイリオ" panose="020B0604030504040204" pitchFamily="50" charset="-128"/>
                          <a:ea typeface="メイリオ" panose="020B0604030504040204" pitchFamily="50" charset="-128"/>
                        </a:rPr>
                        <a:t>」カンマ区切りで入力してください。</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アプリケーション名、会社名は検索ワードとして自動的に設定されるので、表記のゆらぎ（例：</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Twitter</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アプリなら「ついったー」「とぅいったー」）等を登録しておきます。</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アプリと関係ないキーワードや他社アプリ名などを入れるとリジェクトされるので注意。</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a:solidFill>
                            <a:srgbClr val="FF0000"/>
                          </a:solidFill>
                          <a:effectLst/>
                          <a:latin typeface="メイリオ" panose="020B0604030504040204" pitchFamily="50" charset="-128"/>
                          <a:ea typeface="メイリオ" panose="020B0604030504040204" pitchFamily="50" charset="-128"/>
                        </a:rPr>
                        <a:t>100</a:t>
                      </a:r>
                      <a:r>
                        <a:rPr lang="ja-JP" altLang="en-US" sz="800" b="0" i="0" u="none" strike="noStrike">
                          <a:solidFill>
                            <a:srgbClr val="FF0000"/>
                          </a:solidFill>
                          <a:effectLst/>
                          <a:latin typeface="メイリオ" panose="020B0604030504040204" pitchFamily="50" charset="-128"/>
                          <a:ea typeface="メイリオ" panose="020B0604030504040204" pitchFamily="50" charset="-128"/>
                        </a:rPr>
                        <a:t>文字以内</a:t>
                      </a: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684" marR="8684" marT="86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4654522"/>
                  </a:ext>
                </a:extLst>
              </a:tr>
              <a:tr h="683802">
                <a:tc>
                  <a:txBody>
                    <a:bodyPr/>
                    <a:lstStyle/>
                    <a:p>
                      <a:pPr algn="ctr" fontAlgn="t"/>
                      <a:r>
                        <a:rPr lang="en-US" sz="1000" b="1" i="0" u="none" strike="noStrike" dirty="0">
                          <a:solidFill>
                            <a:schemeClr val="bg1"/>
                          </a:solidFill>
                          <a:effectLst/>
                          <a:latin typeface="メイリオ" panose="020B0604030504040204" pitchFamily="50" charset="-128"/>
                          <a:ea typeface="メイリオ" panose="020B0604030504040204" pitchFamily="50" charset="-128"/>
                        </a:rPr>
                        <a:t>Support URL</a:t>
                      </a:r>
                    </a:p>
                  </a:txBody>
                  <a:tcPr marL="8684" marR="8684" marT="8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5749"/>
                    </a:solidFill>
                  </a:tcPr>
                </a:tc>
                <a:tc>
                  <a:txBody>
                    <a:bodyPr/>
                    <a:lstStyle/>
                    <a:p>
                      <a:pPr algn="l" fontAlgn="t"/>
                      <a:r>
                        <a:rPr lang="en-US" sz="1100" b="0" i="0" u="sng" strike="noStrike" dirty="0">
                          <a:solidFill>
                            <a:srgbClr val="0000FF"/>
                          </a:solidFill>
                          <a:effectLst/>
                          <a:latin typeface="メイリオ" panose="020B0604030504040204" pitchFamily="50" charset="-128"/>
                          <a:ea typeface="メイリオ" panose="020B0604030504040204" pitchFamily="50" charset="-128"/>
                          <a:hlinkClick r:id="rId2"/>
                        </a:rPr>
                        <a:t>http://</a:t>
                      </a:r>
                      <a:endParaRPr lang="en-US" sz="1100" b="0" i="0" u="sng" strike="noStrike" dirty="0">
                        <a:solidFill>
                          <a:srgbClr val="0000FF"/>
                        </a:solidFill>
                        <a:effectLst/>
                        <a:latin typeface="メイリオ" panose="020B0604030504040204" pitchFamily="50" charset="-128"/>
                        <a:ea typeface="メイリオ" panose="020B0604030504040204" pitchFamily="50" charset="-128"/>
                      </a:endParaRPr>
                    </a:p>
                  </a:txBody>
                  <a:tcPr marL="8684" marR="8684" marT="8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E7"/>
                    </a:solidFill>
                  </a:tcPr>
                </a:tc>
                <a:tc>
                  <a:txBody>
                    <a:bodyPr/>
                    <a:lstStyle/>
                    <a:p>
                      <a:pPr algn="l" fontAlgn="t"/>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アプリケーションに関する質問があるユーザ向けに提供するサポート 用の</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Web</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サイト。サポート</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URL</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では、アプリケーション関連の問題、一 般的なフィードバック、機能拡張の要望などについてユーザが問い合わせできるように、問い合わせ先を提供しなければなりません。</a:t>
                      </a:r>
                    </a:p>
                  </a:txBody>
                  <a:tcPr marL="8684" marR="8684" marT="86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1501950"/>
                  </a:ext>
                </a:extLst>
              </a:tr>
              <a:tr h="548962">
                <a:tc>
                  <a:txBody>
                    <a:bodyPr/>
                    <a:lstStyle/>
                    <a:p>
                      <a:pPr algn="ctr" fontAlgn="t"/>
                      <a:r>
                        <a:rPr lang="ja-JP" altLang="en-US" sz="1000" b="1" i="0" u="none" strike="noStrike" dirty="0">
                          <a:solidFill>
                            <a:schemeClr val="bg1"/>
                          </a:solidFill>
                          <a:effectLst/>
                          <a:latin typeface="メイリオ" panose="020B0604030504040204" pitchFamily="50" charset="-128"/>
                          <a:ea typeface="メイリオ" panose="020B0604030504040204" pitchFamily="50" charset="-128"/>
                        </a:rPr>
                        <a:t>プライバシーポリシー</a:t>
                      </a:r>
                      <a:r>
                        <a:rPr lang="en-US" altLang="ja-JP" sz="1000" b="1" i="0" u="none" strike="noStrike" dirty="0">
                          <a:solidFill>
                            <a:schemeClr val="bg1"/>
                          </a:solidFill>
                          <a:effectLst/>
                          <a:latin typeface="メイリオ" panose="020B0604030504040204" pitchFamily="50" charset="-128"/>
                          <a:ea typeface="メイリオ" panose="020B0604030504040204" pitchFamily="50" charset="-128"/>
                        </a:rPr>
                        <a:t>URL</a:t>
                      </a:r>
                    </a:p>
                  </a:txBody>
                  <a:tcPr marL="8684" marR="8684" marT="8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5749"/>
                    </a:solidFill>
                  </a:tcPr>
                </a:tc>
                <a:tc>
                  <a:txBody>
                    <a:bodyPr/>
                    <a:lstStyle/>
                    <a:p>
                      <a:pPr algn="l" fontAlgn="t"/>
                      <a:r>
                        <a:rPr lang="en-US" sz="1100" b="0" i="0" u="sng" strike="noStrike" dirty="0">
                          <a:solidFill>
                            <a:srgbClr val="0000FF"/>
                          </a:solidFill>
                          <a:effectLst/>
                          <a:latin typeface="メイリオ" panose="020B0604030504040204" pitchFamily="50" charset="-128"/>
                          <a:ea typeface="メイリオ" panose="020B0604030504040204" pitchFamily="50" charset="-128"/>
                          <a:hlinkClick r:id="rId2"/>
                        </a:rPr>
                        <a:t>http://</a:t>
                      </a:r>
                      <a:endParaRPr lang="en-US" sz="1100" b="0" i="0" u="sng" strike="noStrike" dirty="0">
                        <a:solidFill>
                          <a:srgbClr val="0000FF"/>
                        </a:solidFill>
                        <a:effectLst/>
                        <a:latin typeface="メイリオ" panose="020B0604030504040204" pitchFamily="50" charset="-128"/>
                        <a:ea typeface="メイリオ" panose="020B0604030504040204" pitchFamily="50" charset="-128"/>
                      </a:endParaRPr>
                    </a:p>
                  </a:txBody>
                  <a:tcPr marL="8684" marR="8684" marT="8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E7"/>
                    </a:solidFill>
                  </a:tcPr>
                </a:tc>
                <a:tc>
                  <a:txBody>
                    <a:bodyPr/>
                    <a:lstStyle/>
                    <a:p>
                      <a:pPr algn="l" fontAlgn="t"/>
                      <a:r>
                        <a:rPr lang="en-US" altLang="ja-JP" sz="800" b="0" i="0" u="none" strike="noStrike">
                          <a:solidFill>
                            <a:srgbClr val="000000"/>
                          </a:solidFill>
                          <a:effectLst/>
                          <a:latin typeface="メイリオ" panose="020B0604030504040204" pitchFamily="50" charset="-128"/>
                          <a:ea typeface="メイリオ" panose="020B0604030504040204" pitchFamily="50" charset="-128"/>
                        </a:rPr>
                        <a:t>GooglePlay</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掲載用</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クローラーでの確認もあるようで、ページ上</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noindex</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等をかけロボット排除をされているとアプリが削除となる可能性がございます。</a:t>
                      </a:r>
                    </a:p>
                  </a:txBody>
                  <a:tcPr marL="8684" marR="8684" marT="86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305249"/>
                  </a:ext>
                </a:extLst>
              </a:tr>
              <a:tr h="307329">
                <a:tc>
                  <a:txBody>
                    <a:bodyPr/>
                    <a:lstStyle/>
                    <a:p>
                      <a:pPr algn="ctr" fontAlgn="t"/>
                      <a:r>
                        <a:rPr lang="en-US" sz="1000" b="1" i="0" u="none" strike="noStrike" dirty="0">
                          <a:solidFill>
                            <a:schemeClr val="bg1"/>
                          </a:solidFill>
                          <a:effectLst/>
                          <a:latin typeface="メイリオ" panose="020B0604030504040204" pitchFamily="50" charset="-128"/>
                          <a:ea typeface="メイリオ" panose="020B0604030504040204" pitchFamily="50" charset="-128"/>
                        </a:rPr>
                        <a:t>Support Mail</a:t>
                      </a:r>
                    </a:p>
                  </a:txBody>
                  <a:tcPr marL="8684" marR="8684" marT="8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5749"/>
                    </a:solidFill>
                  </a:tcPr>
                </a:tc>
                <a:tc>
                  <a:txBody>
                    <a:bodyPr/>
                    <a:lstStyle/>
                    <a:p>
                      <a:pPr algn="l" fontAlgn="t"/>
                      <a:r>
                        <a:rPr lang="ja-JP" altLang="en-US" sz="1000" b="0" i="0" u="sng" strike="noStrike" dirty="0">
                          <a:solidFill>
                            <a:srgbClr val="0000FF"/>
                          </a:solidFill>
                          <a:effectLst/>
                          <a:latin typeface="メイリオ" panose="020B0604030504040204" pitchFamily="50" charset="-128"/>
                          <a:ea typeface="メイリオ" panose="020B0604030504040204" pitchFamily="50" charset="-128"/>
                        </a:rPr>
                        <a:t>　</a:t>
                      </a:r>
                    </a:p>
                  </a:txBody>
                  <a:tcPr marL="8684" marR="8684" marT="8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E7"/>
                    </a:solidFill>
                  </a:tcPr>
                </a:tc>
                <a:tc>
                  <a:txBody>
                    <a:bodyPr/>
                    <a:lstStyle/>
                    <a:p>
                      <a:pPr algn="l" fontAlgn="t"/>
                      <a:r>
                        <a:rPr lang="en-US" sz="800" b="0" i="0" u="none" strike="noStrike" dirty="0" err="1">
                          <a:solidFill>
                            <a:srgbClr val="000000"/>
                          </a:solidFill>
                          <a:effectLst/>
                          <a:latin typeface="メイリオ" panose="020B0604030504040204" pitchFamily="50" charset="-128"/>
                          <a:ea typeface="メイリオ" panose="020B0604030504040204" pitchFamily="50" charset="-128"/>
                        </a:rPr>
                        <a:t>GooglePlay</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掲載用</a:t>
                      </a:r>
                    </a:p>
                  </a:txBody>
                  <a:tcPr marL="8684" marR="8684" marT="86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8510119"/>
                  </a:ext>
                </a:extLst>
              </a:tr>
              <a:tr h="1776745">
                <a:tc>
                  <a:txBody>
                    <a:bodyPr/>
                    <a:lstStyle/>
                    <a:p>
                      <a:pPr algn="ctr" fontAlgn="t"/>
                      <a:r>
                        <a:rPr lang="ja-JP" altLang="en-US" sz="1000" b="1" i="0" u="none" strike="noStrike" dirty="0">
                          <a:solidFill>
                            <a:schemeClr val="bg1"/>
                          </a:solidFill>
                          <a:effectLst/>
                          <a:latin typeface="メイリオ" panose="020B0604030504040204" pitchFamily="50" charset="-128"/>
                          <a:ea typeface="メイリオ" panose="020B0604030504040204" pitchFamily="50" charset="-128"/>
                        </a:rPr>
                        <a:t>ストア掲載するキャプション画像</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5749"/>
                    </a:solidFill>
                  </a:tcPr>
                </a:tc>
                <a:tc>
                  <a:txBody>
                    <a:bodyPr/>
                    <a:lstStyle/>
                    <a:p>
                      <a:pPr algn="l" fontAlgn="t"/>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こちらはアプリが構築完了次第、再度弊社からご確認の連絡をさせて頂きます。</a:t>
                      </a:r>
                      <a:b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
                      </a:r>
                      <a:b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①弊社でアプリの画面をキャプチャ</a:t>
                      </a:r>
                      <a:r>
                        <a:rPr lang="ja-JP" altLang="en-US" sz="1000" b="0" i="0" u="none" strike="noStrike" dirty="0" err="1">
                          <a:solidFill>
                            <a:srgbClr val="FF0000"/>
                          </a:solidFill>
                          <a:effectLst/>
                          <a:latin typeface="メイリオ" panose="020B0604030504040204" pitchFamily="50" charset="-128"/>
                          <a:ea typeface="メイリオ" panose="020B0604030504040204" pitchFamily="50" charset="-128"/>
                        </a:rPr>
                        <a:t>しさせて</a:t>
                      </a: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頂き掲載する　または</a:t>
                      </a:r>
                      <a:b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②御社で作成されたキャプチャを掲載する　のどちらかになります。</a:t>
                      </a:r>
                      <a:b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
                      </a:r>
                      <a:b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詳細は</a:t>
                      </a:r>
                      <a:r>
                        <a:rPr lang="ja-JP" altLang="en-US" sz="1000" b="0" i="0" u="none" strike="noStrike" dirty="0" smtClean="0">
                          <a:solidFill>
                            <a:srgbClr val="FF0000"/>
                          </a:solidFill>
                          <a:effectLst/>
                          <a:latin typeface="メイリオ" panose="020B0604030504040204" pitchFamily="50" charset="-128"/>
                          <a:ea typeface="メイリオ" panose="020B0604030504040204" pitchFamily="50" charset="-128"/>
                        </a:rPr>
                        <a:t>、次ページ「</a:t>
                      </a:r>
                      <a:r>
                        <a:rPr lang="ja-JP" altLang="en-US" sz="1000" b="0" i="0" u="none" strike="noStrike" dirty="0">
                          <a:solidFill>
                            <a:srgbClr val="FF0000"/>
                          </a:solidFill>
                          <a:effectLst/>
                          <a:latin typeface="メイリオ" panose="020B0604030504040204" pitchFamily="50" charset="-128"/>
                          <a:ea typeface="メイリオ" panose="020B0604030504040204" pitchFamily="50" charset="-128"/>
                        </a:rPr>
                        <a:t>ストアキャプチャ例」をご確認ください。</a:t>
                      </a:r>
                    </a:p>
                  </a:txBody>
                  <a:tcPr marL="8684" marR="8684" marT="8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E7"/>
                    </a:solidFill>
                  </a:tcPr>
                </a:tc>
                <a:tc>
                  <a:txBody>
                    <a:bodyPr/>
                    <a:lstStyle/>
                    <a:p>
                      <a:pPr algn="l" fontAlgn="t"/>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画像を作成いただく場合は、</a:t>
                      </a:r>
                      <a:r>
                        <a:rPr lang="en-US" altLang="ja-JP" sz="1000" b="0" i="0" u="none" strike="noStrike" dirty="0" err="1">
                          <a:solidFill>
                            <a:srgbClr val="000000"/>
                          </a:solidFill>
                          <a:effectLst/>
                          <a:latin typeface="メイリオ" panose="020B0604030504040204" pitchFamily="50" charset="-128"/>
                          <a:ea typeface="メイリオ" panose="020B0604030504040204" pitchFamily="50" charset="-128"/>
                        </a:rPr>
                        <a:t>png</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または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jpeg</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でご準備をお願いします。</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1242 </a:t>
                      </a:r>
                      <a:r>
                        <a:rPr lang="en-US" altLang="ja-JP" sz="1000" b="0" i="0" u="none" strike="noStrike" dirty="0" err="1">
                          <a:solidFill>
                            <a:srgbClr val="000000"/>
                          </a:solidFill>
                          <a:effectLst/>
                          <a:latin typeface="メイリオ" panose="020B0604030504040204" pitchFamily="50" charset="-128"/>
                          <a:ea typeface="メイリオ" panose="020B0604030504040204" pitchFamily="50" charset="-128"/>
                        </a:rPr>
                        <a:t>px</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 × 2688 </a:t>
                      </a:r>
                      <a:r>
                        <a:rPr lang="en-US" altLang="ja-JP" sz="1000" b="0" i="0" u="none" strike="noStrike" dirty="0" err="1">
                          <a:solidFill>
                            <a:srgbClr val="000000"/>
                          </a:solidFill>
                          <a:effectLst/>
                          <a:latin typeface="メイリオ" panose="020B0604030504040204" pitchFamily="50" charset="-128"/>
                          <a:ea typeface="メイリオ" panose="020B0604030504040204" pitchFamily="50" charset="-128"/>
                        </a:rPr>
                        <a:t>px</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6.5</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インチ用）</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1000" b="0" i="0" u="none" strike="noStrike" dirty="0" smtClean="0">
                          <a:solidFill>
                            <a:srgbClr val="000000"/>
                          </a:solidFill>
                          <a:effectLst/>
                          <a:latin typeface="メイリオ" panose="020B0604030504040204" pitchFamily="50" charset="-128"/>
                          <a:ea typeface="+mn-ea"/>
                        </a:rPr>
                        <a:t>1290 </a:t>
                      </a:r>
                      <a:r>
                        <a:rPr lang="en-US" altLang="ja-JP" sz="1000" b="0" i="0" u="none" strike="noStrike" dirty="0" err="1" smtClean="0">
                          <a:solidFill>
                            <a:srgbClr val="000000"/>
                          </a:solidFill>
                          <a:effectLst/>
                          <a:latin typeface="メイリオ" panose="020B0604030504040204" pitchFamily="50" charset="-128"/>
                          <a:ea typeface="+mn-ea"/>
                        </a:rPr>
                        <a:t>px</a:t>
                      </a:r>
                      <a:r>
                        <a:rPr lang="en-US" altLang="ja-JP" sz="1000" b="0" i="0" u="none" strike="noStrike" dirty="0" smtClean="0">
                          <a:solidFill>
                            <a:srgbClr val="000000"/>
                          </a:solidFill>
                          <a:effectLst/>
                          <a:latin typeface="メイリオ" panose="020B0604030504040204" pitchFamily="50" charset="-128"/>
                          <a:ea typeface="+mn-ea"/>
                        </a:rPr>
                        <a:t> × 2796 </a:t>
                      </a:r>
                      <a:r>
                        <a:rPr lang="en-US" altLang="ja-JP" sz="1000" b="0" i="0" u="none" strike="noStrike" dirty="0" err="1" smtClean="0">
                          <a:solidFill>
                            <a:srgbClr val="000000"/>
                          </a:solidFill>
                          <a:effectLst/>
                          <a:latin typeface="メイリオ" panose="020B0604030504040204" pitchFamily="50" charset="-128"/>
                          <a:ea typeface="+mn-ea"/>
                        </a:rPr>
                        <a:t>px</a:t>
                      </a:r>
                      <a:r>
                        <a:rPr lang="ja-JP" altLang="en-US" sz="1000" b="0" i="0" u="none" strike="noStrike" dirty="0" smtClean="0">
                          <a:solidFill>
                            <a:srgbClr val="000000"/>
                          </a:solidFill>
                          <a:effectLst/>
                          <a:latin typeface="メイリオ" panose="020B0604030504040204" pitchFamily="50" charset="-128"/>
                          <a:ea typeface="+mn-ea"/>
                        </a:rPr>
                        <a:t>（</a:t>
                      </a:r>
                      <a:r>
                        <a:rPr lang="en-US" altLang="ja-JP" sz="1000" b="0" i="0" u="none" strike="noStrike" dirty="0" smtClean="0">
                          <a:solidFill>
                            <a:srgbClr val="000000"/>
                          </a:solidFill>
                          <a:effectLst/>
                          <a:latin typeface="メイリオ" panose="020B0604030504040204" pitchFamily="50" charset="-128"/>
                          <a:ea typeface="+mn-ea"/>
                        </a:rPr>
                        <a:t>6.9</a:t>
                      </a:r>
                      <a:r>
                        <a:rPr lang="ja-JP" altLang="en-US" sz="1000" b="0" i="0" u="none" strike="noStrike" dirty="0" smtClean="0">
                          <a:solidFill>
                            <a:srgbClr val="000000"/>
                          </a:solidFill>
                          <a:effectLst/>
                          <a:latin typeface="メイリオ" panose="020B0604030504040204" pitchFamily="50" charset="-128"/>
                          <a:ea typeface="+mn-ea"/>
                        </a:rPr>
                        <a:t>インチ用）</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b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684" marR="8684" marT="86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695588"/>
                  </a:ext>
                </a:extLst>
              </a:tr>
            </a:tbl>
          </a:graphicData>
        </a:graphic>
      </p:graphicFrame>
    </p:spTree>
    <p:extLst>
      <p:ext uri="{BB962C8B-B14F-4D97-AF65-F5344CB8AC3E}">
        <p14:creationId xmlns:p14="http://schemas.microsoft.com/office/powerpoint/2010/main" val="50731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ストア掲載するキャプション</a:t>
            </a:r>
            <a:r>
              <a:rPr lang="ja-JP" altLang="en-US" dirty="0" smtClean="0">
                <a:latin typeface="+mn-ea"/>
                <a:ea typeface="+mn-ea"/>
              </a:rPr>
              <a:t>画像補足</a:t>
            </a:r>
            <a:endParaRPr kumimoji="1" lang="ja-JP" altLang="en-US" dirty="0">
              <a:latin typeface="+mn-ea"/>
              <a:ea typeface="+mn-ea"/>
            </a:endParaRPr>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22</a:t>
            </a:fld>
            <a:endParaRPr kumimoji="1" lang="ja-JP" altLang="en-US"/>
          </a:p>
        </p:txBody>
      </p:sp>
      <p:pic>
        <p:nvPicPr>
          <p:cNvPr id="4" name="図 3"/>
          <p:cNvPicPr>
            <a:picLocks noChangeAspect="1"/>
          </p:cNvPicPr>
          <p:nvPr/>
        </p:nvPicPr>
        <p:blipFill rotWithShape="1">
          <a:blip r:embed="rId2"/>
          <a:srcRect r="483"/>
          <a:stretch/>
        </p:blipFill>
        <p:spPr>
          <a:xfrm>
            <a:off x="200472" y="1006674"/>
            <a:ext cx="4321710" cy="39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図 4"/>
          <p:cNvPicPr>
            <a:picLocks noChangeAspect="1"/>
          </p:cNvPicPr>
          <p:nvPr/>
        </p:nvPicPr>
        <p:blipFill rotWithShape="1">
          <a:blip r:embed="rId3"/>
          <a:srcRect r="638"/>
          <a:stretch/>
        </p:blipFill>
        <p:spPr>
          <a:xfrm>
            <a:off x="4948396" y="1006674"/>
            <a:ext cx="4426280" cy="398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正方形/長方形 6"/>
          <p:cNvSpPr/>
          <p:nvPr/>
        </p:nvSpPr>
        <p:spPr>
          <a:xfrm>
            <a:off x="192510" y="5131162"/>
            <a:ext cx="9417571" cy="1708160"/>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--Apple--</a:t>
            </a:r>
          </a:p>
          <a:p>
            <a:r>
              <a:rPr lang="ja-JP" altLang="en-US" sz="1050" dirty="0">
                <a:latin typeface="メイリオ" panose="020B0604030504040204" pitchFamily="50" charset="-128"/>
                <a:ea typeface="メイリオ" panose="020B0604030504040204" pitchFamily="50" charset="-128"/>
              </a:rPr>
              <a:t>サイズ表：</a:t>
            </a:r>
            <a:r>
              <a:rPr lang="ja-JP" altLang="en-US" sz="1050" dirty="0" smtClean="0">
                <a:latin typeface="メイリオ" panose="020B0604030504040204" pitchFamily="50" charset="-128"/>
                <a:ea typeface="メイリオ" panose="020B0604030504040204" pitchFamily="50" charset="-128"/>
              </a:rPr>
              <a:t>6</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インチ</a:t>
            </a:r>
            <a:r>
              <a:rPr lang="ja-JP" altLang="en-US" sz="1050" dirty="0" smtClean="0">
                <a:latin typeface="メイリオ" panose="020B0604030504040204" pitchFamily="50" charset="-128"/>
                <a:ea typeface="メイリオ" panose="020B0604030504040204" pitchFamily="50" charset="-128"/>
              </a:rPr>
              <a:t>と</a:t>
            </a:r>
            <a:r>
              <a:rPr lang="en-US" altLang="ja-JP" sz="1050" dirty="0" smtClean="0">
                <a:latin typeface="メイリオ" panose="020B0604030504040204" pitchFamily="50" charset="-128"/>
                <a:ea typeface="メイリオ" panose="020B0604030504040204" pitchFamily="50" charset="-128"/>
              </a:rPr>
              <a:t>6.9</a:t>
            </a:r>
            <a:r>
              <a:rPr lang="ja-JP" altLang="en-US" sz="1050" dirty="0" smtClean="0">
                <a:latin typeface="メイリオ" panose="020B0604030504040204" pitchFamily="50" charset="-128"/>
                <a:ea typeface="メイリオ" panose="020B0604030504040204" pitchFamily="50" charset="-128"/>
              </a:rPr>
              <a:t>インチ</a:t>
            </a:r>
            <a:r>
              <a:rPr lang="ja-JP" altLang="en-US" sz="1050" dirty="0">
                <a:latin typeface="メイリオ" panose="020B0604030504040204" pitchFamily="50" charset="-128"/>
                <a:ea typeface="メイリオ" panose="020B0604030504040204" pitchFamily="50" charset="-128"/>
              </a:rPr>
              <a:t>のスクリーンショットをご準備下さい。</a:t>
            </a:r>
          </a:p>
          <a:p>
            <a:r>
              <a:rPr lang="ja-JP" altLang="en-US" sz="1050" dirty="0">
                <a:latin typeface="メイリオ" panose="020B0604030504040204" pitchFamily="50" charset="-128"/>
                <a:ea typeface="メイリオ" panose="020B0604030504040204" pitchFamily="50" charset="-128"/>
              </a:rPr>
              <a:t>https://</a:t>
            </a:r>
            <a:r>
              <a:rPr lang="ja-JP" altLang="en-US" sz="1050" dirty="0" smtClean="0">
                <a:latin typeface="メイリオ" panose="020B0604030504040204" pitchFamily="50" charset="-128"/>
                <a:ea typeface="メイリオ" panose="020B0604030504040204" pitchFamily="50" charset="-128"/>
              </a:rPr>
              <a:t>help</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apple</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com</a:t>
            </a:r>
            <a:r>
              <a:rPr lang="ja-JP" altLang="en-US" sz="1050" dirty="0">
                <a:latin typeface="メイリオ" panose="020B0604030504040204" pitchFamily="50" charset="-128"/>
                <a:ea typeface="メイリオ" panose="020B0604030504040204" pitchFamily="50" charset="-128"/>
              </a:rPr>
              <a:t>/app-store-connect/#/devd274dd925</a:t>
            </a: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--Google--</a:t>
            </a:r>
          </a:p>
          <a:p>
            <a:r>
              <a:rPr lang="ja-JP" altLang="en-US" sz="1050" dirty="0">
                <a:latin typeface="メイリオ" panose="020B0604030504040204" pitchFamily="50" charset="-128"/>
                <a:ea typeface="メイリオ" panose="020B0604030504040204" pitchFamily="50" charset="-128"/>
              </a:rPr>
              <a:t>JPEG または 24 ビット PNG（非透過）</a:t>
            </a:r>
          </a:p>
          <a:p>
            <a:r>
              <a:rPr lang="ja-JP" altLang="en-US" sz="1050" dirty="0">
                <a:latin typeface="メイリオ" panose="020B0604030504040204" pitchFamily="50" charset="-128"/>
                <a:ea typeface="メイリオ" panose="020B0604030504040204" pitchFamily="50" charset="-128"/>
              </a:rPr>
              <a:t>320～3,840 ピクセル以内で作成下さい。</a:t>
            </a:r>
          </a:p>
          <a:p>
            <a:r>
              <a:rPr lang="ja-JP" altLang="en-US" sz="1050" dirty="0">
                <a:latin typeface="メイリオ" panose="020B0604030504040204" pitchFamily="50" charset="-128"/>
                <a:ea typeface="メイリオ" panose="020B0604030504040204" pitchFamily="50" charset="-128"/>
              </a:rPr>
              <a:t>https://</a:t>
            </a:r>
            <a:r>
              <a:rPr lang="ja-JP" altLang="en-US" sz="1050" dirty="0" smtClean="0">
                <a:latin typeface="メイリオ" panose="020B0604030504040204" pitchFamily="50" charset="-128"/>
                <a:ea typeface="メイリオ" panose="020B0604030504040204" pitchFamily="50" charset="-128"/>
              </a:rPr>
              <a:t>support</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google</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com</a:t>
            </a:r>
            <a:r>
              <a:rPr lang="ja-JP" altLang="en-US" sz="1050" dirty="0">
                <a:latin typeface="メイリオ" panose="020B0604030504040204" pitchFamily="50" charset="-128"/>
                <a:ea typeface="メイリオ" panose="020B0604030504040204" pitchFamily="50" charset="-128"/>
              </a:rPr>
              <a:t>/googleplay/android-developer/answer/9866151</a:t>
            </a:r>
          </a:p>
          <a:p>
            <a:r>
              <a:rPr lang="ja-JP" altLang="en-US" sz="1050" dirty="0">
                <a:latin typeface="メイリオ" panose="020B0604030504040204" pitchFamily="50" charset="-128"/>
                <a:ea typeface="メイリオ" panose="020B0604030504040204" pitchFamily="50" charset="-128"/>
              </a:rPr>
              <a:t>↑の「スクリーンショット」という項目が該当箇所になり、詳細が記載されております。</a:t>
            </a:r>
          </a:p>
          <a:p>
            <a:r>
              <a:rPr lang="ja-JP" altLang="en-US" sz="1050" dirty="0">
                <a:latin typeface="メイリオ" panose="020B0604030504040204" pitchFamily="50" charset="-128"/>
                <a:ea typeface="メイリオ" panose="020B0604030504040204" pitchFamily="50" charset="-128"/>
              </a:rPr>
              <a:t>※アプリ審査前までにご準備頂く必要がございます。</a:t>
            </a:r>
          </a:p>
        </p:txBody>
      </p:sp>
      <p:sp>
        <p:nvSpPr>
          <p:cNvPr id="8" name="テキスト ボックス 7"/>
          <p:cNvSpPr txBox="1"/>
          <p:nvPr/>
        </p:nvSpPr>
        <p:spPr>
          <a:xfrm>
            <a:off x="195139" y="997149"/>
            <a:ext cx="2004075" cy="369332"/>
          </a:xfrm>
          <a:prstGeom prst="rect">
            <a:avLst/>
          </a:prstGeom>
          <a:solidFill>
            <a:srgbClr val="0070C0"/>
          </a:solidFill>
        </p:spPr>
        <p:txBody>
          <a:bodyPr wrap="none" rtlCol="0">
            <a:spAutoFit/>
          </a:bodyPr>
          <a:lstStyle/>
          <a:p>
            <a:r>
              <a:rPr kumimoji="1" lang="ja-JP" altLang="en-US" dirty="0" smtClean="0">
                <a:solidFill>
                  <a:schemeClr val="bg1"/>
                </a:solidFill>
                <a:latin typeface="A-OTF 新ゴ Pro R" pitchFamily="34" charset="-128"/>
                <a:ea typeface="A-OTF 新ゴ Pro R" pitchFamily="34" charset="-128"/>
              </a:rPr>
              <a:t>アプリキャプチャ例</a:t>
            </a:r>
          </a:p>
        </p:txBody>
      </p:sp>
      <p:sp>
        <p:nvSpPr>
          <p:cNvPr id="9" name="テキスト ボックス 8"/>
          <p:cNvSpPr txBox="1"/>
          <p:nvPr/>
        </p:nvSpPr>
        <p:spPr>
          <a:xfrm>
            <a:off x="4948396" y="997149"/>
            <a:ext cx="1545616" cy="369332"/>
          </a:xfrm>
          <a:prstGeom prst="rect">
            <a:avLst/>
          </a:prstGeom>
          <a:solidFill>
            <a:srgbClr val="0070C0"/>
          </a:solidFill>
        </p:spPr>
        <p:txBody>
          <a:bodyPr wrap="none" rtlCol="0">
            <a:spAutoFit/>
          </a:bodyPr>
          <a:lstStyle/>
          <a:p>
            <a:r>
              <a:rPr kumimoji="1" lang="ja-JP" altLang="en-US" dirty="0" smtClean="0">
                <a:solidFill>
                  <a:schemeClr val="bg1"/>
                </a:solidFill>
                <a:latin typeface="A-OTF 新ゴ Pro R" pitchFamily="34" charset="-128"/>
                <a:ea typeface="A-OTF 新ゴ Pro R" pitchFamily="34" charset="-128"/>
              </a:rPr>
              <a:t>貴社ご準備例</a:t>
            </a:r>
          </a:p>
        </p:txBody>
      </p:sp>
    </p:spTree>
    <p:extLst>
      <p:ext uri="{BB962C8B-B14F-4D97-AF65-F5344CB8AC3E}">
        <p14:creationId xmlns:p14="http://schemas.microsoft.com/office/powerpoint/2010/main" val="429142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１</a:t>
            </a:r>
            <a:r>
              <a:rPr kumimoji="1" lang="en-US" altLang="ja-JP" dirty="0" smtClean="0"/>
              <a:t>-1.</a:t>
            </a:r>
            <a:r>
              <a:rPr kumimoji="1" lang="ja-JP" altLang="en-US" dirty="0" smtClean="0"/>
              <a:t>アプリアイコン</a:t>
            </a:r>
            <a:r>
              <a:rPr kumimoji="1" lang="ja-JP" altLang="en-US" dirty="0"/>
              <a:t>、アプリ名、スプラッシュ希望</a:t>
            </a:r>
            <a:r>
              <a:rPr kumimoji="1" lang="ja-JP" altLang="en-US" dirty="0">
                <a:solidFill>
                  <a:srgbClr val="FF0000"/>
                </a:solidFill>
              </a:rPr>
              <a:t>（必須）</a:t>
            </a:r>
          </a:p>
        </p:txBody>
      </p:sp>
      <p:graphicFrame>
        <p:nvGraphicFramePr>
          <p:cNvPr id="8" name="表 7"/>
          <p:cNvGraphicFramePr>
            <a:graphicFrameLocks noGrp="1"/>
          </p:cNvGraphicFramePr>
          <p:nvPr>
            <p:extLst>
              <p:ext uri="{D42A27DB-BD31-4B8C-83A1-F6EECF244321}">
                <p14:modId xmlns:p14="http://schemas.microsoft.com/office/powerpoint/2010/main" val="3458153828"/>
              </p:ext>
            </p:extLst>
          </p:nvPr>
        </p:nvGraphicFramePr>
        <p:xfrm>
          <a:off x="4778501" y="1628800"/>
          <a:ext cx="5004760" cy="518160"/>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①アプリアイコン</a:t>
                      </a:r>
                      <a:endParaRPr kumimoji="1" lang="en-US" altLang="ja-JP" sz="1400" dirty="0">
                        <a:solidFill>
                          <a:schemeClr val="bg1"/>
                        </a:solidFill>
                        <a:latin typeface="メイリオ" panose="020B0604030504040204" pitchFamily="50" charset="-128"/>
                        <a:ea typeface="メイリオ" panose="020B0604030504040204" pitchFamily="50" charset="-128"/>
                      </a:endParaRPr>
                    </a:p>
                    <a:p>
                      <a:r>
                        <a:rPr kumimoji="1" lang="ja-JP" altLang="en-US" sz="1400" dirty="0">
                          <a:solidFill>
                            <a:schemeClr val="bg1"/>
                          </a:solidFill>
                          <a:latin typeface="メイリオ" panose="020B0604030504040204" pitchFamily="50" charset="-128"/>
                          <a:ea typeface="メイリオ" panose="020B0604030504040204" pitchFamily="50" charset="-128"/>
                        </a:rPr>
                        <a:t>画像ファイル名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icon.ai</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900267875"/>
              </p:ext>
            </p:extLst>
          </p:nvPr>
        </p:nvGraphicFramePr>
        <p:xfrm>
          <a:off x="4755752" y="3056497"/>
          <a:ext cx="5004760" cy="304800"/>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②アプリ名</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CROSSPOINT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07620584"/>
              </p:ext>
            </p:extLst>
          </p:nvPr>
        </p:nvGraphicFramePr>
        <p:xfrm>
          <a:off x="4799429" y="4608799"/>
          <a:ext cx="5004760" cy="518160"/>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③スプラッシュ</a:t>
                      </a:r>
                      <a:endParaRPr kumimoji="1" lang="en-US" altLang="ja-JP" sz="1400" dirty="0">
                        <a:solidFill>
                          <a:schemeClr val="bg1"/>
                        </a:solidFill>
                        <a:latin typeface="メイリオ" panose="020B0604030504040204" pitchFamily="50" charset="-128"/>
                        <a:ea typeface="メイリオ" panose="020B0604030504040204" pitchFamily="50" charset="-128"/>
                      </a:endParaRPr>
                    </a:p>
                    <a:p>
                      <a:r>
                        <a:rPr kumimoji="1" lang="ja-JP" altLang="en-US" sz="1400" dirty="0">
                          <a:solidFill>
                            <a:schemeClr val="bg1"/>
                          </a:solidFill>
                          <a:latin typeface="メイリオ" panose="020B0604030504040204" pitchFamily="50" charset="-128"/>
                          <a:ea typeface="メイリオ" panose="020B0604030504040204" pitchFamily="50" charset="-128"/>
                        </a:rPr>
                        <a:t>画像ファイル名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splash.ai</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sp>
        <p:nvSpPr>
          <p:cNvPr id="2" name="スライド番号プレースホルダー 1">
            <a:extLst>
              <a:ext uri="{FF2B5EF4-FFF2-40B4-BE49-F238E27FC236}">
                <a16:creationId xmlns:a16="http://schemas.microsoft.com/office/drawing/2014/main" id="{7841A036-66C4-4EA9-9602-F5DDCED70E06}"/>
              </a:ext>
            </a:extLst>
          </p:cNvPr>
          <p:cNvSpPr>
            <a:spLocks noGrp="1"/>
          </p:cNvSpPr>
          <p:nvPr>
            <p:ph type="sldNum" sz="quarter" idx="10"/>
          </p:nvPr>
        </p:nvSpPr>
        <p:spPr>
          <a:xfrm>
            <a:off x="9691033" y="6634699"/>
            <a:ext cx="96180" cy="184666"/>
          </a:xfrm>
        </p:spPr>
        <p:txBody>
          <a:bodyPr/>
          <a:lstStyle/>
          <a:p>
            <a:pPr algn="ctr"/>
            <a:fld id="{59081927-FC8B-4A54-A830-6B862437700B}" type="slidenum">
              <a:rPr kumimoji="1" lang="ja-JP" altLang="en-US" smtClean="0"/>
              <a:pPr algn="ctr"/>
              <a:t>3</a:t>
            </a:fld>
            <a:endParaRPr kumimoji="1" lang="ja-JP" altLang="en-US" dirty="0"/>
          </a:p>
        </p:txBody>
      </p:sp>
    </p:spTree>
    <p:extLst>
      <p:ext uri="{BB962C8B-B14F-4D97-AF65-F5344CB8AC3E}">
        <p14:creationId xmlns:p14="http://schemas.microsoft.com/office/powerpoint/2010/main" val="2574045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3" y="158725"/>
            <a:ext cx="9301033" cy="461963"/>
          </a:xfrm>
        </p:spPr>
        <p:txBody>
          <a:bodyPr/>
          <a:lstStyle/>
          <a:p>
            <a:r>
              <a:rPr lang="ja-JP" altLang="en-US" dirty="0"/>
              <a:t>１</a:t>
            </a:r>
            <a:r>
              <a:rPr lang="en-US" altLang="ja-JP" dirty="0" smtClean="0"/>
              <a:t>-2.</a:t>
            </a:r>
            <a:r>
              <a:rPr lang="ja-JP" altLang="en-US" dirty="0" smtClean="0"/>
              <a:t>プッシュ</a:t>
            </a:r>
            <a:r>
              <a:rPr lang="ja-JP" altLang="en-US" dirty="0"/>
              <a:t>配信通知</a:t>
            </a:r>
            <a:r>
              <a:rPr lang="ja-JP" altLang="en-US" dirty="0" smtClean="0"/>
              <a:t>アイコン</a:t>
            </a:r>
            <a:r>
              <a:rPr lang="en-US" altLang="ja-JP" dirty="0" smtClean="0"/>
              <a:t>/</a:t>
            </a:r>
            <a:r>
              <a:rPr lang="ja-JP" altLang="en-US" dirty="0" smtClean="0"/>
              <a:t>アダプティブアイコン</a:t>
            </a:r>
            <a:r>
              <a:rPr lang="ja-JP" altLang="en-US" dirty="0" smtClean="0">
                <a:solidFill>
                  <a:srgbClr val="FF0000"/>
                </a:solidFill>
              </a:rPr>
              <a:t>（任意）</a:t>
            </a:r>
            <a:endParaRPr kumimoji="1" lang="ja-JP" altLang="en-US" dirty="0"/>
          </a:p>
        </p:txBody>
      </p:sp>
      <p:sp>
        <p:nvSpPr>
          <p:cNvPr id="3" name="スライド番号プレースホルダー 2"/>
          <p:cNvSpPr>
            <a:spLocks noGrp="1"/>
          </p:cNvSpPr>
          <p:nvPr>
            <p:ph type="sldNum" sz="quarter" idx="10"/>
          </p:nvPr>
        </p:nvSpPr>
        <p:spPr/>
        <p:txBody>
          <a:bodyPr/>
          <a:lstStyle/>
          <a:p>
            <a:fld id="{59081927-FC8B-4A54-A830-6B862437700B}" type="slidenum">
              <a:rPr kumimoji="1" lang="ja-JP" altLang="en-US" smtClean="0"/>
              <a:t>4</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889100513"/>
              </p:ext>
            </p:extLst>
          </p:nvPr>
        </p:nvGraphicFramePr>
        <p:xfrm>
          <a:off x="3947046" y="1700808"/>
          <a:ext cx="5004760" cy="304800"/>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①画像</a:t>
                      </a:r>
                      <a:r>
                        <a:rPr kumimoji="1" lang="ja-JP" altLang="en-US" sz="1400" dirty="0">
                          <a:solidFill>
                            <a:schemeClr val="bg1"/>
                          </a:solidFill>
                          <a:latin typeface="メイリオ" panose="020B0604030504040204" pitchFamily="50" charset="-128"/>
                          <a:ea typeface="メイリオ" panose="020B0604030504040204" pitchFamily="50" charset="-128"/>
                        </a:rPr>
                        <a:t>ファイル名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push.ai</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188948020"/>
              </p:ext>
            </p:extLst>
          </p:nvPr>
        </p:nvGraphicFramePr>
        <p:xfrm>
          <a:off x="3944888" y="3971528"/>
          <a:ext cx="5004760" cy="304800"/>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②画像</a:t>
                      </a:r>
                      <a:r>
                        <a:rPr kumimoji="1" lang="ja-JP" altLang="en-US" sz="1400" dirty="0">
                          <a:solidFill>
                            <a:schemeClr val="bg1"/>
                          </a:solidFill>
                          <a:latin typeface="メイリオ" panose="020B0604030504040204" pitchFamily="50" charset="-128"/>
                          <a:ea typeface="メイリオ" panose="020B0604030504040204" pitchFamily="50" charset="-128"/>
                        </a:rPr>
                        <a:t>ファイル名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adaptive.ai</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578988360"/>
              </p:ext>
            </p:extLst>
          </p:nvPr>
        </p:nvGraphicFramePr>
        <p:xfrm>
          <a:off x="3944888" y="4276328"/>
          <a:ext cx="5004760" cy="304800"/>
        </p:xfrm>
        <a:graphic>
          <a:graphicData uri="http://schemas.openxmlformats.org/drawingml/2006/table">
            <a:tbl>
              <a:tblPr firstRow="1" bandRow="1">
                <a:tableStyleId>{073A0DAA-6AF3-43AB-8588-CEC1D06C72B9}</a:tableStyleId>
              </a:tblPr>
              <a:tblGrid>
                <a:gridCol w="1758675">
                  <a:extLst>
                    <a:ext uri="{9D8B030D-6E8A-4147-A177-3AD203B41FA5}">
                      <a16:colId xmlns:a16="http://schemas.microsoft.com/office/drawing/2014/main" val="2540390190"/>
                    </a:ext>
                  </a:extLst>
                </a:gridCol>
                <a:gridCol w="3246085">
                  <a:extLst>
                    <a:ext uri="{9D8B030D-6E8A-4147-A177-3AD203B41FA5}">
                      <a16:colId xmlns:a16="http://schemas.microsoft.com/office/drawing/2014/main" val="4051759351"/>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②背景色コード</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mn-ea"/>
                        </a:rPr>
                        <a:t>#000000</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00373662"/>
                  </a:ext>
                </a:extLst>
              </a:tr>
            </a:tbl>
          </a:graphicData>
        </a:graphic>
      </p:graphicFrame>
      <p:sp>
        <p:nvSpPr>
          <p:cNvPr id="8" name="正方形/長方形 7"/>
          <p:cNvSpPr/>
          <p:nvPr/>
        </p:nvSpPr>
        <p:spPr>
          <a:xfrm rot="235979">
            <a:off x="532789" y="5243367"/>
            <a:ext cx="936104" cy="1323439"/>
          </a:xfrm>
          <a:prstGeom prst="rect">
            <a:avLst/>
          </a:prstGeom>
          <a:noFill/>
        </p:spPr>
        <p:txBody>
          <a:bodyPr wrap="square" lIns="91440" tIns="45720" rIns="91440" bIns="45720">
            <a:spAutoFit/>
            <a:scene3d>
              <a:camera prst="isometricOffAxis1Right"/>
              <a:lightRig rig="threePt" dir="t"/>
            </a:scene3d>
            <a:sp3d prstMaterial="powder">
              <a:bevelB w="127000" h="400050" prst="softRound"/>
            </a:sp3d>
          </a:bodyPr>
          <a:lstStyle/>
          <a:p>
            <a:pPr algn="ctr"/>
            <a:r>
              <a:rPr lang="en-US" altLang="ja-JP" sz="8000" dirty="0" smtClean="0">
                <a:ln w="57150"/>
                <a:solidFill>
                  <a:schemeClr val="bg1"/>
                </a:solidFill>
                <a:effectLst>
                  <a:outerShdw blurRad="38100" dist="19050" dir="2700000" algn="tl" rotWithShape="0">
                    <a:schemeClr val="tx1">
                      <a:lumMod val="50000"/>
                      <a:lumOff val="50000"/>
                      <a:alpha val="0"/>
                    </a:schemeClr>
                  </a:outerShdw>
                </a:effectLst>
                <a:latin typeface="Arial Black" panose="020B0A04020102020204" pitchFamily="34" charset="0"/>
              </a:rPr>
              <a:t>C</a:t>
            </a:r>
            <a:endParaRPr lang="ja-JP" altLang="en-US" sz="8000" dirty="0">
              <a:ln w="57150"/>
              <a:solidFill>
                <a:schemeClr val="bg1"/>
              </a:solidFill>
              <a:effectLst>
                <a:outerShdw blurRad="38100" dist="19050" dir="2700000" algn="tl" rotWithShape="0">
                  <a:schemeClr val="tx1">
                    <a:lumMod val="50000"/>
                    <a:lumOff val="50000"/>
                    <a:alpha val="0"/>
                  </a:schemeClr>
                </a:outerShdw>
              </a:effectLst>
              <a:latin typeface="Arial Black" panose="020B0A04020102020204" pitchFamily="34" charset="0"/>
            </a:endParaRPr>
          </a:p>
        </p:txBody>
      </p:sp>
    </p:spTree>
    <p:extLst>
      <p:ext uri="{BB962C8B-B14F-4D97-AF65-F5344CB8AC3E}">
        <p14:creationId xmlns:p14="http://schemas.microsoft.com/office/powerpoint/2010/main" val="21842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２</a:t>
            </a:r>
            <a:r>
              <a:rPr kumimoji="1" lang="en-US" altLang="ja-JP" dirty="0" smtClean="0"/>
              <a:t>.</a:t>
            </a:r>
            <a:r>
              <a:rPr kumimoji="1" lang="ja-JP" altLang="en-US" dirty="0" smtClean="0"/>
              <a:t>ヘッダー</a:t>
            </a:r>
            <a:r>
              <a:rPr kumimoji="1" lang="ja-JP" altLang="en-US" dirty="0"/>
              <a:t>領域デザイン希望</a:t>
            </a:r>
            <a:r>
              <a:rPr kumimoji="1" lang="ja-JP" altLang="en-US" dirty="0">
                <a:solidFill>
                  <a:srgbClr val="FF0000"/>
                </a:solidFill>
              </a:rPr>
              <a:t>（必須）</a:t>
            </a:r>
          </a:p>
        </p:txBody>
      </p:sp>
      <p:sp>
        <p:nvSpPr>
          <p:cNvPr id="3" name="スライド番号プレースホルダー 2"/>
          <p:cNvSpPr>
            <a:spLocks noGrp="1"/>
          </p:cNvSpPr>
          <p:nvPr>
            <p:ph type="sldNum" sz="quarter" idx="4294967295"/>
          </p:nvPr>
        </p:nvSpPr>
        <p:spPr>
          <a:xfrm>
            <a:off x="9691033" y="6634699"/>
            <a:ext cx="96180" cy="184666"/>
          </a:xfrm>
        </p:spPr>
        <p:txBody>
          <a:bodyPr/>
          <a:lstStyle/>
          <a:p>
            <a:fld id="{59081927-FC8B-4A54-A830-6B862437700B}" type="slidenum">
              <a:rPr kumimoji="1" lang="ja-JP" altLang="en-US" smtClean="0">
                <a:latin typeface="メイリオ" panose="020B0604030504040204" pitchFamily="50" charset="-128"/>
                <a:ea typeface="メイリオ" panose="020B0604030504040204" pitchFamily="50" charset="-128"/>
              </a:rPr>
              <a:t>5</a:t>
            </a:fld>
            <a:endParaRPr kumimoji="1" lang="ja-JP" altLang="en-US" dirty="0">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62510962"/>
              </p:ext>
            </p:extLst>
          </p:nvPr>
        </p:nvGraphicFramePr>
        <p:xfrm>
          <a:off x="4160912" y="1833405"/>
          <a:ext cx="5622351" cy="1046480"/>
        </p:xfrm>
        <a:graphic>
          <a:graphicData uri="http://schemas.openxmlformats.org/drawingml/2006/table">
            <a:tbl>
              <a:tblPr firstRow="1" bandRow="1">
                <a:tableStyleId>{073A0DAA-6AF3-43AB-8588-CEC1D06C72B9}</a:tableStyleId>
              </a:tblPr>
              <a:tblGrid>
                <a:gridCol w="1499272">
                  <a:extLst>
                    <a:ext uri="{9D8B030D-6E8A-4147-A177-3AD203B41FA5}">
                      <a16:colId xmlns:a16="http://schemas.microsoft.com/office/drawing/2014/main" val="2126731460"/>
                    </a:ext>
                  </a:extLst>
                </a:gridCol>
                <a:gridCol w="1368152">
                  <a:extLst>
                    <a:ext uri="{9D8B030D-6E8A-4147-A177-3AD203B41FA5}">
                      <a16:colId xmlns:a16="http://schemas.microsoft.com/office/drawing/2014/main" val="2540390190"/>
                    </a:ext>
                  </a:extLst>
                </a:gridCol>
                <a:gridCol w="2754927">
                  <a:extLst>
                    <a:ext uri="{9D8B030D-6E8A-4147-A177-3AD203B41FA5}">
                      <a16:colId xmlns:a16="http://schemas.microsoft.com/office/drawing/2014/main" val="750825576"/>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①</a:t>
                      </a:r>
                      <a:r>
                        <a:rPr kumimoji="1" lang="ja-JP" altLang="en-US" sz="1200" dirty="0" smtClean="0">
                          <a:solidFill>
                            <a:schemeClr val="bg1"/>
                          </a:solidFill>
                          <a:latin typeface="メイリオ" panose="020B0604030504040204" pitchFamily="50" charset="-128"/>
                          <a:ea typeface="メイリオ" panose="020B0604030504040204" pitchFamily="50" charset="-128"/>
                        </a:rPr>
                        <a:t>ヘッダーエリア</a:t>
                      </a:r>
                      <a:endParaRPr kumimoji="1" lang="ja-JP" altLang="en-US" sz="12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（参考）デフォルト色コード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背景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#FFFFFF</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右上のアイコン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#000000</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602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941847888"/>
              </p:ext>
            </p:extLst>
          </p:nvPr>
        </p:nvGraphicFramePr>
        <p:xfrm>
          <a:off x="4172348" y="3166472"/>
          <a:ext cx="5610913" cy="1630680"/>
        </p:xfrm>
        <a:graphic>
          <a:graphicData uri="http://schemas.openxmlformats.org/drawingml/2006/table">
            <a:tbl>
              <a:tblPr firstRow="1" bandRow="1">
                <a:tableStyleId>{073A0DAA-6AF3-43AB-8588-CEC1D06C72B9}</a:tableStyleId>
              </a:tblPr>
              <a:tblGrid>
                <a:gridCol w="1487836">
                  <a:extLst>
                    <a:ext uri="{9D8B030D-6E8A-4147-A177-3AD203B41FA5}">
                      <a16:colId xmlns:a16="http://schemas.microsoft.com/office/drawing/2014/main" val="2126731460"/>
                    </a:ext>
                  </a:extLst>
                </a:gridCol>
                <a:gridCol w="1368152">
                  <a:extLst>
                    <a:ext uri="{9D8B030D-6E8A-4147-A177-3AD203B41FA5}">
                      <a16:colId xmlns:a16="http://schemas.microsoft.com/office/drawing/2014/main" val="2540390190"/>
                    </a:ext>
                  </a:extLst>
                </a:gridCol>
                <a:gridCol w="2754925">
                  <a:extLst>
                    <a:ext uri="{9D8B030D-6E8A-4147-A177-3AD203B41FA5}">
                      <a16:colId xmlns:a16="http://schemas.microsoft.com/office/drawing/2014/main" val="750825576"/>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②登録</a:t>
                      </a:r>
                      <a:r>
                        <a:rPr kumimoji="1" lang="ja-JP" altLang="en-US" sz="1400" dirty="0">
                          <a:solidFill>
                            <a:schemeClr val="bg1"/>
                          </a:solidFill>
                          <a:latin typeface="メイリオ" panose="020B0604030504040204" pitchFamily="50" charset="-128"/>
                          <a:ea typeface="メイリオ" panose="020B0604030504040204" pitchFamily="50" charset="-128"/>
                        </a:rPr>
                        <a:t>ボタン</a:t>
                      </a:r>
                      <a:endParaRPr kumimoji="1" lang="en-US" altLang="ja-JP" sz="1400" dirty="0">
                        <a:solidFill>
                          <a:schemeClr val="bg1"/>
                        </a:solidFill>
                        <a:latin typeface="メイリオ" panose="020B0604030504040204" pitchFamily="50" charset="-128"/>
                        <a:ea typeface="メイリオ" panose="020B0604030504040204" pitchFamily="50" charset="-128"/>
                      </a:endParaRPr>
                    </a:p>
                    <a:p>
                      <a:r>
                        <a:rPr kumimoji="1" lang="ja-JP" altLang="en-US" sz="1400" dirty="0">
                          <a:solidFill>
                            <a:schemeClr val="bg1"/>
                          </a:solidFill>
                          <a:latin typeface="メイリオ" panose="020B0604030504040204" pitchFamily="50" charset="-128"/>
                          <a:ea typeface="メイリオ"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（参考）デフォルト色コード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背景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#F2F2F2</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文字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#000000</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6021"/>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ボタン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en-US" altLang="ja-JP" sz="1400" dirty="0">
                          <a:solidFill>
                            <a:schemeClr val="tx1"/>
                          </a:solidFill>
                          <a:latin typeface="メイリオ" panose="020B0604030504040204" pitchFamily="50" charset="-128"/>
                          <a:ea typeface="メイリオ" panose="020B0604030504040204" pitchFamily="50" charset="-128"/>
                        </a:rPr>
                        <a:t>#FE7E54</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21339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373062610"/>
              </p:ext>
            </p:extLst>
          </p:nvPr>
        </p:nvGraphicFramePr>
        <p:xfrm>
          <a:off x="4172348" y="5121488"/>
          <a:ext cx="5610913" cy="1259840"/>
        </p:xfrm>
        <a:graphic>
          <a:graphicData uri="http://schemas.openxmlformats.org/drawingml/2006/table">
            <a:tbl>
              <a:tblPr firstRow="1" bandRow="1">
                <a:tableStyleId>{073A0DAA-6AF3-43AB-8588-CEC1D06C72B9}</a:tableStyleId>
              </a:tblPr>
              <a:tblGrid>
                <a:gridCol w="1487836">
                  <a:extLst>
                    <a:ext uri="{9D8B030D-6E8A-4147-A177-3AD203B41FA5}">
                      <a16:colId xmlns:a16="http://schemas.microsoft.com/office/drawing/2014/main" val="2126731460"/>
                    </a:ext>
                  </a:extLst>
                </a:gridCol>
                <a:gridCol w="1368152">
                  <a:extLst>
                    <a:ext uri="{9D8B030D-6E8A-4147-A177-3AD203B41FA5}">
                      <a16:colId xmlns:a16="http://schemas.microsoft.com/office/drawing/2014/main" val="2540390190"/>
                    </a:ext>
                  </a:extLst>
                </a:gridCol>
                <a:gridCol w="2754925">
                  <a:extLst>
                    <a:ext uri="{9D8B030D-6E8A-4147-A177-3AD203B41FA5}">
                      <a16:colId xmlns:a16="http://schemas.microsoft.com/office/drawing/2014/main" val="750825576"/>
                    </a:ext>
                  </a:extLst>
                </a:gridCol>
              </a:tblGrid>
              <a:tr h="226824">
                <a:tc>
                  <a:txBody>
                    <a:bodyP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③</a:t>
                      </a:r>
                      <a:r>
                        <a:rPr kumimoji="1" lang="en-US" altLang="ja-JP" sz="1400" dirty="0" smtClean="0">
                          <a:solidFill>
                            <a:schemeClr val="bg1"/>
                          </a:solidFill>
                          <a:latin typeface="メイリオ" panose="020B0604030504040204" pitchFamily="50" charset="-128"/>
                          <a:ea typeface="メイリオ" panose="020B0604030504040204" pitchFamily="50" charset="-128"/>
                        </a:rPr>
                        <a:t>CARD</a:t>
                      </a:r>
                      <a:r>
                        <a:rPr kumimoji="1" lang="ja-JP" altLang="en-US" sz="1400" dirty="0">
                          <a:solidFill>
                            <a:schemeClr val="bg1"/>
                          </a:solidFill>
                          <a:latin typeface="メイリオ" panose="020B0604030504040204" pitchFamily="50" charset="-128"/>
                          <a:ea typeface="メイリオ" panose="020B0604030504040204" pitchFamily="50" charset="-128"/>
                        </a:rPr>
                        <a:t>サブメニューエリア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（参考）デフォルト色コード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背景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#F2F2F2</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文字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#000000</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6021"/>
                  </a:ext>
                </a:extLst>
              </a:tr>
            </a:tbl>
          </a:graphicData>
        </a:graphic>
      </p:graphicFrame>
    </p:spTree>
    <p:extLst>
      <p:ext uri="{BB962C8B-B14F-4D97-AF65-F5344CB8AC3E}">
        <p14:creationId xmlns:p14="http://schemas.microsoft.com/office/powerpoint/2010/main" val="194685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98054A77-726F-4480-8A89-6DA0CEC21083}"/>
              </a:ext>
            </a:extLst>
          </p:cNvPr>
          <p:cNvSpPr>
            <a:spLocks noGrp="1"/>
          </p:cNvSpPr>
          <p:nvPr>
            <p:ph type="title"/>
          </p:nvPr>
        </p:nvSpPr>
        <p:spPr/>
        <p:txBody>
          <a:bodyPr/>
          <a:lstStyle/>
          <a:p>
            <a:r>
              <a:rPr lang="ja-JP" altLang="en-US" dirty="0" smtClean="0">
                <a:latin typeface="メイリオ" panose="020B0604030504040204" pitchFamily="50" charset="-128"/>
                <a:ea typeface="メイリオ" panose="020B0604030504040204" pitchFamily="50" charset="-128"/>
              </a:rPr>
              <a:t>３</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フッターメニュー</a:t>
            </a:r>
            <a:r>
              <a:rPr lang="ja-JP" altLang="en-US" dirty="0">
                <a:latin typeface="メイリオ" panose="020B0604030504040204" pitchFamily="50" charset="-128"/>
                <a:ea typeface="メイリオ" panose="020B0604030504040204" pitchFamily="50" charset="-128"/>
              </a:rPr>
              <a:t>構成希望①</a:t>
            </a:r>
            <a:r>
              <a:rPr lang="ja-JP" altLang="en-US" dirty="0">
                <a:solidFill>
                  <a:srgbClr val="FF0000"/>
                </a:solidFill>
                <a:latin typeface="メイリオ" panose="020B0604030504040204" pitchFamily="50" charset="-128"/>
                <a:ea typeface="メイリオ" panose="020B0604030504040204" pitchFamily="50" charset="-128"/>
              </a:rPr>
              <a:t>（必須）</a:t>
            </a:r>
          </a:p>
        </p:txBody>
      </p:sp>
      <p:sp>
        <p:nvSpPr>
          <p:cNvPr id="11" name="スライド番号プレースホルダー 10">
            <a:extLst>
              <a:ext uri="{FF2B5EF4-FFF2-40B4-BE49-F238E27FC236}">
                <a16:creationId xmlns:a16="http://schemas.microsoft.com/office/drawing/2014/main" id="{1BCD8543-DCF1-4CF8-B1E7-512FDED389B3}"/>
              </a:ext>
            </a:extLst>
          </p:cNvPr>
          <p:cNvSpPr>
            <a:spLocks noGrp="1"/>
          </p:cNvSpPr>
          <p:nvPr>
            <p:ph type="sldNum" sz="quarter" idx="10"/>
          </p:nvPr>
        </p:nvSpPr>
        <p:spPr>
          <a:xfrm>
            <a:off x="9691033" y="6634699"/>
            <a:ext cx="96180" cy="184666"/>
          </a:xfrm>
        </p:spPr>
        <p:txBody>
          <a:bodyPr/>
          <a:lstStyle/>
          <a:p>
            <a:pPr algn="ctr"/>
            <a:fld id="{59081927-FC8B-4A54-A830-6B862437700B}" type="slidenum">
              <a:rPr kumimoji="1" lang="ja-JP" altLang="en-US" smtClean="0"/>
              <a:pPr algn="ctr"/>
              <a:t>6</a:t>
            </a:fld>
            <a:endParaRPr kumimoji="1" lang="ja-JP" altLang="en-US" dirty="0"/>
          </a:p>
        </p:txBody>
      </p:sp>
      <p:sp>
        <p:nvSpPr>
          <p:cNvPr id="5" name="テキスト ボックス 4">
            <a:extLst>
              <a:ext uri="{FF2B5EF4-FFF2-40B4-BE49-F238E27FC236}">
                <a16:creationId xmlns:a16="http://schemas.microsoft.com/office/drawing/2014/main" id="{1BCAAF72-5639-4022-819B-EA503F514F19}"/>
              </a:ext>
            </a:extLst>
          </p:cNvPr>
          <p:cNvSpPr txBox="1"/>
          <p:nvPr/>
        </p:nvSpPr>
        <p:spPr>
          <a:xfrm>
            <a:off x="3180435" y="4011023"/>
            <a:ext cx="5444973" cy="24724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使用可能機能一覧</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(1)HOME</a:t>
            </a: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(2)CARD</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(3)NEWS</a:t>
            </a: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(4)SHOP</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(5)COUPON</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(6)</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コーディネート</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(7)</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アイテム</a:t>
            </a:r>
            <a:endParaRPr lang="en-US" altLang="ja-JP" sz="140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(8)</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お気に入り</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en-US" altLang="ja-JP" sz="1400" dirty="0" smtClean="0">
                <a:latin typeface="メイリオ" panose="020B0604030504040204" pitchFamily="50" charset="-128"/>
                <a:ea typeface="メイリオ" panose="020B0604030504040204" pitchFamily="50" charset="-128"/>
                <a:cs typeface="ヒラギノ角ゴ ProN W3"/>
                <a:sym typeface="ヒラギノ角ゴ ProN W3"/>
              </a:rPr>
              <a:t>9)MORE</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10</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その他外部リンクも設定可能（</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ONLINESHOP/</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 </a:t>
            </a:r>
            <a:r>
              <a:rPr lang="en-US" altLang="ja-JP" sz="1400" b="0" dirty="0" smtClean="0">
                <a:latin typeface="メイリオ" panose="020B0604030504040204" pitchFamily="50" charset="-128"/>
                <a:ea typeface="メイリオ" panose="020B0604030504040204" pitchFamily="50" charset="-128"/>
                <a:cs typeface="ヒラギノ角ゴ ProN W3"/>
                <a:sym typeface="ヒラギノ角ゴ ProN W3"/>
              </a:rPr>
              <a:t>BLOG</a:t>
            </a:r>
            <a:r>
              <a:rPr lang="ja-JP" altLang="en-US" sz="1400" b="0" dirty="0" smtClean="0">
                <a:latin typeface="メイリオ" panose="020B0604030504040204" pitchFamily="50" charset="-128"/>
                <a:ea typeface="メイリオ" panose="020B0604030504040204" pitchFamily="50" charset="-128"/>
                <a:cs typeface="ヒラギノ角ゴ ProN W3"/>
                <a:sym typeface="ヒラギノ角ゴ ProN W3"/>
              </a:rPr>
              <a:t>など）</a:t>
            </a:r>
            <a:endPar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endParaRPr>
          </a:p>
        </p:txBody>
      </p:sp>
      <p:graphicFrame>
        <p:nvGraphicFramePr>
          <p:cNvPr id="7" name="表 6"/>
          <p:cNvGraphicFramePr>
            <a:graphicFrameLocks noGrp="1"/>
          </p:cNvGraphicFramePr>
          <p:nvPr>
            <p:extLst>
              <p:ext uri="{D42A27DB-BD31-4B8C-83A1-F6EECF244321}">
                <p14:modId xmlns:p14="http://schemas.microsoft.com/office/powerpoint/2010/main" val="968531215"/>
              </p:ext>
            </p:extLst>
          </p:nvPr>
        </p:nvGraphicFramePr>
        <p:xfrm>
          <a:off x="3224808" y="1772816"/>
          <a:ext cx="6622598" cy="2159000"/>
        </p:xfrm>
        <a:graphic>
          <a:graphicData uri="http://schemas.openxmlformats.org/drawingml/2006/table">
            <a:tbl>
              <a:tblPr firstRow="1" bandRow="1">
                <a:tableStyleId>{073A0DAA-6AF3-43AB-8588-CEC1D06C72B9}</a:tableStyleId>
              </a:tblPr>
              <a:tblGrid>
                <a:gridCol w="440781">
                  <a:extLst>
                    <a:ext uri="{9D8B030D-6E8A-4147-A177-3AD203B41FA5}">
                      <a16:colId xmlns:a16="http://schemas.microsoft.com/office/drawing/2014/main" val="2126731460"/>
                    </a:ext>
                  </a:extLst>
                </a:gridCol>
                <a:gridCol w="1944216">
                  <a:extLst>
                    <a:ext uri="{9D8B030D-6E8A-4147-A177-3AD203B41FA5}">
                      <a16:colId xmlns:a16="http://schemas.microsoft.com/office/drawing/2014/main" val="2540390190"/>
                    </a:ext>
                  </a:extLst>
                </a:gridCol>
                <a:gridCol w="4237601">
                  <a:extLst>
                    <a:ext uri="{9D8B030D-6E8A-4147-A177-3AD203B41FA5}">
                      <a16:colId xmlns:a16="http://schemas.microsoft.com/office/drawing/2014/main" val="4051759351"/>
                    </a:ext>
                  </a:extLst>
                </a:gridCol>
              </a:tblGrid>
              <a:tr h="226824">
                <a:tc>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フッター名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使用する機能 </a:t>
                      </a:r>
                      <a:r>
                        <a:rPr kumimoji="1" lang="en-US" altLang="ja-JP" sz="1400" dirty="0">
                          <a:solidFill>
                            <a:schemeClr val="bg1"/>
                          </a:solidFill>
                          <a:latin typeface="メイリオ" panose="020B0604030504040204" pitchFamily="50" charset="-128"/>
                          <a:ea typeface="メイリオ" panose="020B0604030504040204" pitchFamily="50" charset="-128"/>
                        </a:rPr>
                        <a:t>or </a:t>
                      </a:r>
                      <a:r>
                        <a:rPr kumimoji="1" lang="ja-JP" altLang="en-US" sz="1400" dirty="0">
                          <a:solidFill>
                            <a:schemeClr val="bg1"/>
                          </a:solidFill>
                          <a:latin typeface="メイリオ" panose="020B0604030504040204" pitchFamily="50" charset="-128"/>
                          <a:ea typeface="メイリオ" panose="020B0604030504040204" pitchFamily="50" charset="-128"/>
                        </a:rPr>
                        <a:t>外部リンク</a:t>
                      </a:r>
                      <a:r>
                        <a:rPr kumimoji="1" lang="en-US" altLang="ja-JP" sz="1400" dirty="0">
                          <a:solidFill>
                            <a:schemeClr val="bg1"/>
                          </a:solidFill>
                          <a:latin typeface="メイリオ" panose="020B0604030504040204" pitchFamily="50" charset="-128"/>
                          <a:ea typeface="メイリオ" panose="020B0604030504040204" pitchFamily="50" charset="-128"/>
                        </a:rPr>
                        <a:t>URL</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例：ホーム</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HOME</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例：会員証</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mn-ea"/>
                        </a:rPr>
                        <a:t>例：</a:t>
                      </a:r>
                      <a:r>
                        <a:rPr kumimoji="1" lang="en-US" altLang="ja-JP" sz="1400" dirty="0" smtClean="0">
                          <a:solidFill>
                            <a:schemeClr val="tx1"/>
                          </a:solidFill>
                          <a:latin typeface="メイリオ" panose="020B0604030504040204" pitchFamily="50" charset="-128"/>
                          <a:ea typeface="+mn-ea"/>
                        </a:rPr>
                        <a:t>CARD</a:t>
                      </a:r>
                      <a:endParaRPr kumimoji="1" lang="ja-JP" altLang="en-US" sz="1400" dirty="0" smtClean="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ONLINE</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https://ill.co.jp</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6132775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例：店舗</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SHOP</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6067654"/>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例：メニュー</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a:t>
                      </a:r>
                      <a:r>
                        <a:rPr kumimoji="1" lang="en-US" altLang="ja-JP" sz="1400" dirty="0" smtClean="0">
                          <a:solidFill>
                            <a:schemeClr val="tx1"/>
                          </a:solidFill>
                          <a:latin typeface="メイリオ" panose="020B0604030504040204" pitchFamily="50" charset="-128"/>
                          <a:ea typeface="メイリオ" panose="020B0604030504040204" pitchFamily="50" charset="-128"/>
                        </a:rPr>
                        <a:t>MORE</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90359174"/>
                  </a:ext>
                </a:extLst>
              </a:tr>
            </a:tbl>
          </a:graphicData>
        </a:graphic>
      </p:graphicFrame>
    </p:spTree>
    <p:extLst>
      <p:ext uri="{BB962C8B-B14F-4D97-AF65-F5344CB8AC3E}">
        <p14:creationId xmlns:p14="http://schemas.microsoft.com/office/powerpoint/2010/main" val="4204534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98054A77-726F-4480-8A89-6DA0CEC21083}"/>
              </a:ext>
            </a:extLst>
          </p:cNvPr>
          <p:cNvSpPr>
            <a:spLocks noGrp="1"/>
          </p:cNvSpPr>
          <p:nvPr>
            <p:ph type="title"/>
          </p:nvPr>
        </p:nvSpPr>
        <p:spPr>
          <a:prstGeom prst="rect">
            <a:avLst/>
          </a:prstGeom>
        </p:spPr>
        <p:txBody>
          <a:bodyPr/>
          <a:lstStyle/>
          <a:p>
            <a:r>
              <a:rPr lang="ja-JP" altLang="en-US" dirty="0" smtClean="0">
                <a:latin typeface="メイリオ" panose="020B0604030504040204" pitchFamily="50" charset="-128"/>
                <a:ea typeface="メイリオ" panose="020B0604030504040204" pitchFamily="50" charset="-128"/>
              </a:rPr>
              <a:t>４</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フッターメニュー</a:t>
            </a:r>
            <a:r>
              <a:rPr lang="ja-JP" altLang="en-US" dirty="0">
                <a:latin typeface="メイリオ" panose="020B0604030504040204" pitchFamily="50" charset="-128"/>
                <a:ea typeface="メイリオ" panose="020B0604030504040204" pitchFamily="50" charset="-128"/>
              </a:rPr>
              <a:t>構成希望②</a:t>
            </a:r>
            <a:r>
              <a:rPr lang="ja-JP" altLang="en-US" dirty="0">
                <a:solidFill>
                  <a:srgbClr val="FF0000"/>
                </a:solidFill>
                <a:latin typeface="メイリオ" panose="020B0604030504040204" pitchFamily="50" charset="-128"/>
                <a:ea typeface="メイリオ" panose="020B0604030504040204" pitchFamily="50" charset="-128"/>
              </a:rPr>
              <a:t>（必須）</a:t>
            </a:r>
          </a:p>
        </p:txBody>
      </p:sp>
      <p:graphicFrame>
        <p:nvGraphicFramePr>
          <p:cNvPr id="3" name="表 2"/>
          <p:cNvGraphicFramePr>
            <a:graphicFrameLocks noGrp="1"/>
          </p:cNvGraphicFramePr>
          <p:nvPr>
            <p:extLst>
              <p:ext uri="{D42A27DB-BD31-4B8C-83A1-F6EECF244321}">
                <p14:modId xmlns:p14="http://schemas.microsoft.com/office/powerpoint/2010/main" val="1695246455"/>
              </p:ext>
            </p:extLst>
          </p:nvPr>
        </p:nvGraphicFramePr>
        <p:xfrm>
          <a:off x="197598" y="3995504"/>
          <a:ext cx="9363914" cy="2677160"/>
        </p:xfrm>
        <a:graphic>
          <a:graphicData uri="http://schemas.openxmlformats.org/drawingml/2006/table">
            <a:tbl>
              <a:tblPr firstRow="1" bandRow="1">
                <a:tableStyleId>{073A0DAA-6AF3-43AB-8588-CEC1D06C72B9}</a:tableStyleId>
              </a:tblPr>
              <a:tblGrid>
                <a:gridCol w="477263">
                  <a:extLst>
                    <a:ext uri="{9D8B030D-6E8A-4147-A177-3AD203B41FA5}">
                      <a16:colId xmlns:a16="http://schemas.microsoft.com/office/drawing/2014/main" val="2126731460"/>
                    </a:ext>
                  </a:extLst>
                </a:gridCol>
                <a:gridCol w="8886651">
                  <a:extLst>
                    <a:ext uri="{9D8B030D-6E8A-4147-A177-3AD203B41FA5}">
                      <a16:colId xmlns:a16="http://schemas.microsoft.com/office/drawing/2014/main" val="2540390190"/>
                    </a:ext>
                  </a:extLst>
                </a:gridCol>
              </a:tblGrid>
              <a:tr h="226824">
                <a:tc>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希望画像ファイル名</a:t>
                      </a:r>
                      <a:r>
                        <a:rPr kumimoji="1" lang="en-US" altLang="ja-JP" sz="1400" dirty="0">
                          <a:solidFill>
                            <a:schemeClr val="bg1"/>
                          </a:solidFill>
                          <a:latin typeface="メイリオ" panose="020B0604030504040204" pitchFamily="50" charset="-128"/>
                          <a:ea typeface="メイリオ" panose="020B0604030504040204" pitchFamily="50" charset="-128"/>
                        </a:rPr>
                        <a:t>/</a:t>
                      </a:r>
                      <a:r>
                        <a:rPr kumimoji="1" lang="ja-JP" altLang="en-US" sz="1400" dirty="0">
                          <a:solidFill>
                            <a:schemeClr val="bg1"/>
                          </a:solidFill>
                          <a:latin typeface="メイリオ" panose="020B0604030504040204" pitchFamily="50" charset="-128"/>
                          <a:ea typeface="メイリオ" panose="020B0604030504040204" pitchFamily="50" charset="-128"/>
                        </a:rPr>
                        <a:t>希望アイコンの</a:t>
                      </a:r>
                      <a:r>
                        <a:rPr kumimoji="1" lang="en-US" altLang="ja-JP" sz="1400" dirty="0">
                          <a:solidFill>
                            <a:schemeClr val="bg1"/>
                          </a:solidFill>
                          <a:latin typeface="メイリオ" panose="020B0604030504040204" pitchFamily="50" charset="-128"/>
                          <a:ea typeface="メイリオ" panose="020B0604030504040204" pitchFamily="50" charset="-128"/>
                        </a:rPr>
                        <a:t>URL</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メイリオ" panose="020B0604030504040204" pitchFamily="50" charset="-128"/>
                        </a:rPr>
                        <a:t>例　ファイル：</a:t>
                      </a:r>
                      <a:r>
                        <a:rPr kumimoji="1" lang="en-US" altLang="ja-JP" sz="1400" dirty="0" smtClean="0">
                          <a:solidFill>
                            <a:schemeClr val="tx1"/>
                          </a:solidFill>
                          <a:latin typeface="メイリオ" panose="020B0604030504040204" pitchFamily="50" charset="-128"/>
                          <a:ea typeface="メイリオ" panose="020B0604030504040204" pitchFamily="50" charset="-128"/>
                        </a:rPr>
                        <a:t>card.ai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chemeClr val="tx1"/>
                          </a:solidFill>
                          <a:latin typeface="メイリオ" panose="020B0604030504040204" pitchFamily="50" charset="-128"/>
                          <a:ea typeface="メイリオ" panose="020B0604030504040204" pitchFamily="50" charset="-128"/>
                        </a:rPr>
                        <a:t>            </a:t>
                      </a:r>
                      <a:r>
                        <a:rPr kumimoji="1" lang="en-US" altLang="ja-JP" sz="1400" dirty="0" smtClean="0">
                          <a:solidFill>
                            <a:schemeClr val="tx1"/>
                          </a:solidFill>
                          <a:latin typeface="メイリオ" panose="020B0604030504040204" pitchFamily="50" charset="-128"/>
                          <a:ea typeface="メイリオ" panose="020B0604030504040204" pitchFamily="50" charset="-128"/>
                        </a:rPr>
                        <a:t>URL</a:t>
                      </a:r>
                      <a:r>
                        <a:rPr kumimoji="1" lang="ja-JP" altLang="en-US" sz="1400" dirty="0" smtClean="0">
                          <a:solidFill>
                            <a:schemeClr val="tx1"/>
                          </a:solidFill>
                          <a:latin typeface="メイリオ" panose="020B0604030504040204" pitchFamily="50" charset="-128"/>
                          <a:ea typeface="メイリオ" panose="020B0604030504040204" pitchFamily="50" charset="-128"/>
                        </a:rPr>
                        <a:t>：</a:t>
                      </a:r>
                      <a:r>
                        <a:rPr kumimoji="1" lang="en-US" altLang="ja-JP" sz="1400" dirty="0" smtClean="0">
                          <a:solidFill>
                            <a:schemeClr val="tx1"/>
                          </a:solidFill>
                          <a:latin typeface="メイリオ" panose="020B0604030504040204" pitchFamily="50" charset="-128"/>
                          <a:ea typeface="メイリオ" panose="020B0604030504040204" pitchFamily="50" charset="-128"/>
                        </a:rPr>
                        <a:t>https://icooon-mono.com/14481</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61327752"/>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6067654"/>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90359174"/>
                  </a:ext>
                </a:extLst>
              </a:tr>
              <a:tr h="37084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973295217"/>
                  </a:ext>
                </a:extLst>
              </a:tr>
            </a:tbl>
          </a:graphicData>
        </a:graphic>
      </p:graphicFrame>
      <p:sp>
        <p:nvSpPr>
          <p:cNvPr id="2" name="スライド番号プレースホルダー 1">
            <a:extLst>
              <a:ext uri="{FF2B5EF4-FFF2-40B4-BE49-F238E27FC236}">
                <a16:creationId xmlns:a16="http://schemas.microsoft.com/office/drawing/2014/main" id="{1084BC09-7B9A-4E21-A64F-471A569FBCC9}"/>
              </a:ext>
            </a:extLst>
          </p:cNvPr>
          <p:cNvSpPr>
            <a:spLocks noGrp="1"/>
          </p:cNvSpPr>
          <p:nvPr>
            <p:ph type="sldNum" sz="quarter" idx="10"/>
          </p:nvPr>
        </p:nvSpPr>
        <p:spPr>
          <a:xfrm>
            <a:off x="9691033" y="6634699"/>
            <a:ext cx="96180" cy="184666"/>
          </a:xfrm>
        </p:spPr>
        <p:txBody>
          <a:bodyPr/>
          <a:lstStyle/>
          <a:p>
            <a:pPr algn="ctr"/>
            <a:fld id="{59081927-FC8B-4A54-A830-6B862437700B}" type="slidenum">
              <a:rPr kumimoji="1" lang="ja-JP" altLang="en-US" smtClean="0"/>
              <a:pPr algn="ctr"/>
              <a:t>7</a:t>
            </a:fld>
            <a:endParaRPr kumimoji="1" lang="ja-JP" altLang="en-US" dirty="0"/>
          </a:p>
        </p:txBody>
      </p:sp>
      <p:sp>
        <p:nvSpPr>
          <p:cNvPr id="6" name="テキスト ボックス 5">
            <a:hlinkClick r:id="rId2"/>
            <a:extLst>
              <a:ext uri="{FF2B5EF4-FFF2-40B4-BE49-F238E27FC236}">
                <a16:creationId xmlns:a16="http://schemas.microsoft.com/office/drawing/2014/main" id="{3774446F-1C22-4D9A-BBED-093838DEBE05}"/>
              </a:ext>
            </a:extLst>
          </p:cNvPr>
          <p:cNvSpPr txBox="1"/>
          <p:nvPr/>
        </p:nvSpPr>
        <p:spPr>
          <a:xfrm>
            <a:off x="114975" y="1784894"/>
            <a:ext cx="2811186" cy="3488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600" dirty="0">
                <a:latin typeface="メイリオ" panose="020B0604030504040204" pitchFamily="50" charset="-128"/>
                <a:ea typeface="メイリオ" panose="020B0604030504040204" pitchFamily="50" charset="-128"/>
                <a:hlinkClick r:id="rId2"/>
              </a:rPr>
              <a:t>https://</a:t>
            </a:r>
            <a:r>
              <a:rPr lang="en-US" altLang="ja-JP" sz="1600" dirty="0" smtClean="0">
                <a:latin typeface="メイリオ" panose="020B0604030504040204" pitchFamily="50" charset="-128"/>
                <a:ea typeface="メイリオ" panose="020B0604030504040204" pitchFamily="50" charset="-128"/>
                <a:hlinkClick r:id="rId2"/>
              </a:rPr>
              <a:t>icooon-mono.com</a:t>
            </a:r>
            <a:r>
              <a:rPr lang="en-US" altLang="ja-JP" sz="1600" dirty="0">
                <a:latin typeface="メイリオ" panose="020B0604030504040204" pitchFamily="50" charset="-128"/>
                <a:ea typeface="メイリオ" panose="020B0604030504040204" pitchFamily="50" charset="-128"/>
                <a:hlinkClick r:id="rId2"/>
              </a:rPr>
              <a:t>/</a:t>
            </a:r>
            <a:endParaRPr lang="en-US" altLang="ja-JP" sz="1400" b="1" dirty="0">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490238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F64E374-4C0B-4253-B3AC-0BBC290F9BCA}"/>
              </a:ext>
            </a:extLst>
          </p:cNvPr>
          <p:cNvSpPr>
            <a:spLocks noGrp="1"/>
          </p:cNvSpPr>
          <p:nvPr>
            <p:ph type="sldNum" sz="quarter" idx="10"/>
          </p:nvPr>
        </p:nvSpPr>
        <p:spPr/>
        <p:txBody>
          <a:bodyPr/>
          <a:lstStyle/>
          <a:p>
            <a:fld id="{59081927-FC8B-4A54-A830-6B862437700B}" type="slidenum">
              <a:rPr kumimoji="1" lang="ja-JP" altLang="en-US" smtClean="0"/>
              <a:t>8</a:t>
            </a:fld>
            <a:endParaRPr kumimoji="1" lang="ja-JP" altLang="en-US"/>
          </a:p>
        </p:txBody>
      </p:sp>
      <p:sp>
        <p:nvSpPr>
          <p:cNvPr id="5" name="タイトル 9">
            <a:extLst>
              <a:ext uri="{FF2B5EF4-FFF2-40B4-BE49-F238E27FC236}">
                <a16:creationId xmlns:a16="http://schemas.microsoft.com/office/drawing/2014/main" id="{36D02B03-76F7-4F7B-B4E3-006F9BB97B42}"/>
              </a:ext>
            </a:extLst>
          </p:cNvPr>
          <p:cNvSpPr>
            <a:spLocks noGrp="1"/>
          </p:cNvSpPr>
          <p:nvPr>
            <p:ph type="title"/>
          </p:nvPr>
        </p:nvSpPr>
        <p:spPr>
          <a:xfrm>
            <a:off x="116463" y="158725"/>
            <a:ext cx="8893043" cy="461963"/>
          </a:xfrm>
          <a:prstGeom prst="rect">
            <a:avLst/>
          </a:prstGeom>
        </p:spPr>
        <p:txBody>
          <a:bodyPr/>
          <a:lstStyle/>
          <a:p>
            <a:r>
              <a:rPr lang="ja-JP" altLang="en-US" dirty="0" smtClean="0"/>
              <a:t>５</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フッターメニュー</a:t>
            </a:r>
            <a:r>
              <a:rPr lang="ja-JP" altLang="en-US" dirty="0">
                <a:latin typeface="メイリオ" panose="020B0604030504040204" pitchFamily="50" charset="-128"/>
                <a:ea typeface="メイリオ" panose="020B0604030504040204" pitchFamily="50" charset="-128"/>
              </a:rPr>
              <a:t>構成希望③</a:t>
            </a:r>
            <a:r>
              <a:rPr lang="ja-JP" altLang="en-US" dirty="0">
                <a:solidFill>
                  <a:srgbClr val="FF0000"/>
                </a:solidFill>
                <a:latin typeface="メイリオ" panose="020B0604030504040204" pitchFamily="50" charset="-128"/>
                <a:ea typeface="メイリオ" panose="020B0604030504040204" pitchFamily="50" charset="-128"/>
              </a:rPr>
              <a:t>（必須）</a:t>
            </a:r>
          </a:p>
        </p:txBody>
      </p:sp>
      <p:graphicFrame>
        <p:nvGraphicFramePr>
          <p:cNvPr id="6" name="表 5">
            <a:extLst>
              <a:ext uri="{FF2B5EF4-FFF2-40B4-BE49-F238E27FC236}">
                <a16:creationId xmlns:a16="http://schemas.microsoft.com/office/drawing/2014/main" id="{8A16A7F9-DFB6-48B3-99AC-61BA6D3AD25E}"/>
              </a:ext>
            </a:extLst>
          </p:cNvPr>
          <p:cNvGraphicFramePr>
            <a:graphicFrameLocks noGrp="1"/>
          </p:cNvGraphicFramePr>
          <p:nvPr>
            <p:extLst>
              <p:ext uri="{D42A27DB-BD31-4B8C-83A1-F6EECF244321}">
                <p14:modId xmlns:p14="http://schemas.microsoft.com/office/powerpoint/2010/main" val="3507147070"/>
              </p:ext>
            </p:extLst>
          </p:nvPr>
        </p:nvGraphicFramePr>
        <p:xfrm>
          <a:off x="2798036" y="1628800"/>
          <a:ext cx="6798700" cy="3096994"/>
        </p:xfrm>
        <a:graphic>
          <a:graphicData uri="http://schemas.openxmlformats.org/drawingml/2006/table">
            <a:tbl>
              <a:tblPr firstRow="1" bandRow="1">
                <a:tableStyleId>{073A0DAA-6AF3-43AB-8588-CEC1D06C72B9}</a:tableStyleId>
              </a:tblPr>
              <a:tblGrid>
                <a:gridCol w="1997603">
                  <a:extLst>
                    <a:ext uri="{9D8B030D-6E8A-4147-A177-3AD203B41FA5}">
                      <a16:colId xmlns:a16="http://schemas.microsoft.com/office/drawing/2014/main" val="2126731460"/>
                    </a:ext>
                  </a:extLst>
                </a:gridCol>
                <a:gridCol w="2216301">
                  <a:extLst>
                    <a:ext uri="{9D8B030D-6E8A-4147-A177-3AD203B41FA5}">
                      <a16:colId xmlns:a16="http://schemas.microsoft.com/office/drawing/2014/main" val="2540390190"/>
                    </a:ext>
                  </a:extLst>
                </a:gridCol>
                <a:gridCol w="2584796">
                  <a:extLst>
                    <a:ext uri="{9D8B030D-6E8A-4147-A177-3AD203B41FA5}">
                      <a16:colId xmlns:a16="http://schemas.microsoft.com/office/drawing/2014/main" val="750825576"/>
                    </a:ext>
                  </a:extLst>
                </a:gridCol>
              </a:tblGrid>
              <a:tr h="512177">
                <a:tc>
                  <a:txBody>
                    <a:bodyPr/>
                    <a:lstStyle/>
                    <a:p>
                      <a:pPr algn="l"/>
                      <a:r>
                        <a:rPr kumimoji="1" lang="ja-JP" altLang="en-US" sz="1400" dirty="0" smtClean="0">
                          <a:solidFill>
                            <a:schemeClr val="bg1"/>
                          </a:solidFill>
                          <a:latin typeface="メイリオ" panose="020B0604030504040204" pitchFamily="50" charset="-128"/>
                          <a:ea typeface="メイリオ" panose="020B0604030504040204" pitchFamily="50" charset="-128"/>
                        </a:rPr>
                        <a:t>フッターエリア</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色コード指定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（参考）デフォルト色コード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512177">
                <a:tc>
                  <a:txBody>
                    <a:bodyPr/>
                    <a:lstStyle/>
                    <a:p>
                      <a:pPr algn="l"/>
                      <a:r>
                        <a:rPr kumimoji="1" lang="ja-JP" altLang="en-US" sz="1400" dirty="0" smtClean="0">
                          <a:solidFill>
                            <a:schemeClr val="tx1"/>
                          </a:solidFill>
                          <a:latin typeface="メイリオ" panose="020B0604030504040204" pitchFamily="50" charset="-128"/>
                          <a:ea typeface="メイリオ" panose="020B0604030504040204" pitchFamily="50" charset="-128"/>
                        </a:rPr>
                        <a:t>①フッター</a:t>
                      </a:r>
                      <a:r>
                        <a:rPr kumimoji="1" lang="ja-JP" altLang="en-US" sz="1400" dirty="0">
                          <a:solidFill>
                            <a:schemeClr val="tx1"/>
                          </a:solidFill>
                          <a:latin typeface="メイリオ" panose="020B0604030504040204" pitchFamily="50" charset="-128"/>
                          <a:ea typeface="メイリオ" panose="020B0604030504040204" pitchFamily="50" charset="-128"/>
                        </a:rPr>
                        <a:t>背</a:t>
                      </a:r>
                      <a:r>
                        <a:rPr kumimoji="1" lang="ja-JP" altLang="en-US" sz="1400" dirty="0" smtClean="0">
                          <a:solidFill>
                            <a:schemeClr val="tx1"/>
                          </a:solidFill>
                          <a:latin typeface="メイリオ" panose="020B0604030504040204" pitchFamily="50" charset="-128"/>
                          <a:ea typeface="メイリオ" panose="020B0604030504040204" pitchFamily="50" charset="-128"/>
                        </a:rPr>
                        <a:t>景色</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mn-ea"/>
                        </a:rPr>
                        <a:t>（ページ未選択時）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a:latin typeface="メイリオ" panose="020B0604030504040204" pitchFamily="50" charset="-128"/>
                          <a:ea typeface="メイリオ" panose="020B0604030504040204" pitchFamily="50" charset="-128"/>
                        </a:rPr>
                        <a:t>#FFFFFF</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802345"/>
                  </a:ext>
                </a:extLst>
              </a:tr>
              <a:tr h="51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mn-ea"/>
                        </a:rPr>
                        <a:t>①フッター背景色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ページ選択</a:t>
                      </a:r>
                      <a:r>
                        <a:rPr kumimoji="1" lang="ja-JP" altLang="en-US" sz="1400" dirty="0">
                          <a:solidFill>
                            <a:schemeClr val="tx1"/>
                          </a:solidFill>
                          <a:latin typeface="メイリオ" panose="020B0604030504040204" pitchFamily="50" charset="-128"/>
                          <a:ea typeface="メイリオ" panose="020B0604030504040204" pitchFamily="50" charset="-128"/>
                        </a:rPr>
                        <a:t>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lang="en-US" altLang="ja-JP" sz="1400" dirty="0" smtClean="0">
                          <a:latin typeface="メイリオ" panose="020B0604030504040204" pitchFamily="50" charset="-128"/>
                          <a:ea typeface="+mn-ea"/>
                        </a:rPr>
                        <a:t>#EDEDED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6021"/>
                  </a:ext>
                </a:extLst>
              </a:tr>
              <a:tr h="512177">
                <a:tc>
                  <a:txBody>
                    <a:bodyPr/>
                    <a:lstStyle/>
                    <a:p>
                      <a:pPr algn="l"/>
                      <a:r>
                        <a:rPr kumimoji="1" lang="ja-JP" altLang="en-US" sz="1400" dirty="0" smtClean="0">
                          <a:solidFill>
                            <a:schemeClr val="tx1"/>
                          </a:solidFill>
                          <a:latin typeface="メイリオ" panose="020B0604030504040204" pitchFamily="50" charset="-128"/>
                          <a:ea typeface="+mn-ea"/>
                        </a:rPr>
                        <a:t>②フッターアイコン</a:t>
                      </a:r>
                      <a:endParaRPr kumimoji="1" lang="en-US" altLang="ja-JP" sz="1400" dirty="0" smtClean="0">
                        <a:solidFill>
                          <a:schemeClr val="tx1"/>
                        </a:solidFill>
                        <a:latin typeface="メイリオ" panose="020B0604030504040204" pitchFamily="50" charset="-128"/>
                        <a:ea typeface="+mn-ea"/>
                      </a:endParaRPr>
                    </a:p>
                    <a:p>
                      <a:pPr algn="l"/>
                      <a:r>
                        <a:rPr kumimoji="1" lang="ja-JP" altLang="en-US" sz="1400" dirty="0" smtClean="0">
                          <a:solidFill>
                            <a:schemeClr val="tx1"/>
                          </a:solidFill>
                          <a:latin typeface="メイリオ" panose="020B0604030504040204" pitchFamily="50" charset="-128"/>
                          <a:ea typeface="+mn-ea"/>
                        </a:rPr>
                        <a:t>（ページ未選択時）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メイリオ" panose="020B0604030504040204" pitchFamily="50" charset="-128"/>
                          <a:ea typeface="+mn-ea"/>
                        </a:rPr>
                        <a:t>#000000</a:t>
                      </a:r>
                      <a:endParaRPr kumimoji="1" lang="ja-JP" altLang="en-US" sz="1400" dirty="0" smtClean="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70514"/>
                  </a:ext>
                </a:extLst>
              </a:tr>
              <a:tr h="512177">
                <a:tc>
                  <a:txBody>
                    <a:bodyPr/>
                    <a:lstStyle/>
                    <a:p>
                      <a:pPr algn="l"/>
                      <a:r>
                        <a:rPr kumimoji="1" lang="ja-JP" altLang="en-US" sz="1400" dirty="0" smtClean="0">
                          <a:solidFill>
                            <a:schemeClr val="tx1"/>
                          </a:solidFill>
                          <a:latin typeface="メイリオ" panose="020B0604030504040204" pitchFamily="50" charset="-128"/>
                          <a:ea typeface="メイリオ" panose="020B0604030504040204" pitchFamily="50" charset="-128"/>
                        </a:rPr>
                        <a:t>②フッターアイコン</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（ページ選択時）</a:t>
                      </a:r>
                      <a:endParaRPr kumimoji="1" lang="en-US" altLang="ja-JP"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r>
                        <a:rPr kumimoji="1" lang="en-US" altLang="ja-JP" sz="1400" dirty="0">
                          <a:solidFill>
                            <a:schemeClr val="tx1"/>
                          </a:solidFill>
                          <a:latin typeface="メイリオ" panose="020B0604030504040204" pitchFamily="50" charset="-128"/>
                          <a:ea typeface="メイリオ" panose="020B0604030504040204" pitchFamily="50" charset="-128"/>
                        </a:rPr>
                        <a:t>#696969</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08943"/>
                  </a:ext>
                </a:extLst>
              </a:tr>
              <a:tr h="512177">
                <a:tc>
                  <a:txBody>
                    <a:bodyPr/>
                    <a:lstStyle/>
                    <a:p>
                      <a:pPr algn="l"/>
                      <a:r>
                        <a:rPr kumimoji="1" lang="ja-JP" altLang="en-US" sz="1400" dirty="0" smtClean="0">
                          <a:solidFill>
                            <a:schemeClr val="tx1"/>
                          </a:solidFill>
                          <a:latin typeface="メイリオ" panose="020B0604030504040204" pitchFamily="50" charset="-128"/>
                          <a:ea typeface="メイリオ" panose="020B0604030504040204" pitchFamily="50" charset="-128"/>
                        </a:rPr>
                        <a:t>③</a:t>
                      </a:r>
                      <a:r>
                        <a:rPr kumimoji="1" lang="en-US" altLang="ja-JP" sz="1400" dirty="0" smtClean="0">
                          <a:solidFill>
                            <a:schemeClr val="tx1"/>
                          </a:solidFill>
                          <a:latin typeface="メイリオ" panose="020B0604030504040204" pitchFamily="50" charset="-128"/>
                          <a:ea typeface="メイリオ" panose="020B0604030504040204" pitchFamily="50" charset="-128"/>
                        </a:rPr>
                        <a:t>News</a:t>
                      </a:r>
                      <a:r>
                        <a:rPr kumimoji="1" lang="ja-JP" altLang="en-US" sz="1400" dirty="0">
                          <a:solidFill>
                            <a:schemeClr val="tx1"/>
                          </a:solidFill>
                          <a:latin typeface="メイリオ" panose="020B0604030504040204" pitchFamily="50" charset="-128"/>
                          <a:ea typeface="メイリオ" panose="020B0604030504040204" pitchFamily="50" charset="-128"/>
                        </a:rPr>
                        <a:t>新着マーク</a:t>
                      </a:r>
                      <a:endParaRPr kumimoji="1" lang="en-US" altLang="ja-JP"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latin typeface="メイリオ" panose="020B0604030504040204" pitchFamily="50" charset="-128"/>
                          <a:ea typeface="メイリオ" panose="020B0604030504040204" pitchFamily="50" charset="-128"/>
                        </a:rPr>
                        <a:t>#FFBD0D</a:t>
                      </a:r>
                      <a:endParaRPr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327752"/>
                  </a:ext>
                </a:extLst>
              </a:tr>
            </a:tbl>
          </a:graphicData>
        </a:graphic>
      </p:graphicFrame>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944" y="4869160"/>
            <a:ext cx="2932988" cy="1507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5917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ja-JP" altLang="en-US" dirty="0" smtClean="0"/>
              <a:t>６</a:t>
            </a:r>
            <a:r>
              <a:rPr kumimoji="1" lang="en-US" altLang="ja-JP" dirty="0" smtClean="0"/>
              <a:t>.MORE</a:t>
            </a:r>
            <a:r>
              <a:rPr lang="ja-JP" altLang="en-US" dirty="0"/>
              <a:t>メニュー構成希望（任意）</a:t>
            </a:r>
            <a:endParaRPr kumimoji="1" lang="ja-JP" altLang="en-US" dirty="0"/>
          </a:p>
        </p:txBody>
      </p:sp>
      <p:sp>
        <p:nvSpPr>
          <p:cNvPr id="3" name="スライド番号プレースホルダー 2"/>
          <p:cNvSpPr>
            <a:spLocks noGrp="1"/>
          </p:cNvSpPr>
          <p:nvPr>
            <p:ph type="sldNum" sz="quarter" idx="10"/>
          </p:nvPr>
        </p:nvSpPr>
        <p:spPr>
          <a:xfrm>
            <a:off x="9691033" y="6634699"/>
            <a:ext cx="96180" cy="184666"/>
          </a:xfrm>
        </p:spPr>
        <p:txBody>
          <a:bodyPr/>
          <a:lstStyle/>
          <a:p>
            <a:pPr algn="ctr"/>
            <a:fld id="{59081927-FC8B-4A54-A830-6B862437700B}" type="slidenum">
              <a:rPr kumimoji="1" lang="ja-JP" altLang="en-US" smtClean="0"/>
              <a:pPr algn="ctr"/>
              <a:t>9</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639385681"/>
              </p:ext>
            </p:extLst>
          </p:nvPr>
        </p:nvGraphicFramePr>
        <p:xfrm>
          <a:off x="3080792" y="1305302"/>
          <a:ext cx="6622598" cy="2438400"/>
        </p:xfrm>
        <a:graphic>
          <a:graphicData uri="http://schemas.openxmlformats.org/drawingml/2006/table">
            <a:tbl>
              <a:tblPr firstRow="1" bandRow="1">
                <a:tableStyleId>{073A0DAA-6AF3-43AB-8588-CEC1D06C72B9}</a:tableStyleId>
              </a:tblPr>
              <a:tblGrid>
                <a:gridCol w="440781">
                  <a:extLst>
                    <a:ext uri="{9D8B030D-6E8A-4147-A177-3AD203B41FA5}">
                      <a16:colId xmlns:a16="http://schemas.microsoft.com/office/drawing/2014/main" val="2126731460"/>
                    </a:ext>
                  </a:extLst>
                </a:gridCol>
                <a:gridCol w="2007491">
                  <a:extLst>
                    <a:ext uri="{9D8B030D-6E8A-4147-A177-3AD203B41FA5}">
                      <a16:colId xmlns:a16="http://schemas.microsoft.com/office/drawing/2014/main" val="2540390190"/>
                    </a:ext>
                  </a:extLst>
                </a:gridCol>
                <a:gridCol w="4174326">
                  <a:extLst>
                    <a:ext uri="{9D8B030D-6E8A-4147-A177-3AD203B41FA5}">
                      <a16:colId xmlns:a16="http://schemas.microsoft.com/office/drawing/2014/main" val="4051759351"/>
                    </a:ext>
                  </a:extLst>
                </a:gridCol>
              </a:tblGrid>
              <a:tr h="294536">
                <a:tc>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メニュー名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ja-JP" altLang="en-US" sz="1400" dirty="0">
                          <a:solidFill>
                            <a:schemeClr val="bg1"/>
                          </a:solidFill>
                          <a:latin typeface="メイリオ" panose="020B0604030504040204" pitchFamily="50" charset="-128"/>
                          <a:ea typeface="メイリオ" panose="020B0604030504040204" pitchFamily="50" charset="-128"/>
                        </a:rPr>
                        <a:t>使用する機能</a:t>
                      </a:r>
                      <a:r>
                        <a:rPr kumimoji="1" lang="ja-JP" altLang="en-US" sz="1400" baseline="0" dirty="0">
                          <a:solidFill>
                            <a:schemeClr val="bg1"/>
                          </a:solidFill>
                          <a:latin typeface="メイリオ" panose="020B0604030504040204" pitchFamily="50" charset="-128"/>
                          <a:ea typeface="メイリオ" panose="020B0604030504040204" pitchFamily="50" charset="-128"/>
                        </a:rPr>
                        <a:t> </a:t>
                      </a:r>
                      <a:r>
                        <a:rPr kumimoji="1" lang="en-US" altLang="ja-JP" sz="1400" dirty="0">
                          <a:solidFill>
                            <a:schemeClr val="bg1"/>
                          </a:solidFill>
                          <a:latin typeface="メイリオ" panose="020B0604030504040204" pitchFamily="50" charset="-128"/>
                          <a:ea typeface="メイリオ" panose="020B0604030504040204" pitchFamily="50" charset="-128"/>
                        </a:rPr>
                        <a:t>or </a:t>
                      </a:r>
                      <a:r>
                        <a:rPr kumimoji="1" lang="ja-JP" altLang="en-US" sz="1400" dirty="0">
                          <a:solidFill>
                            <a:schemeClr val="bg1"/>
                          </a:solidFill>
                          <a:latin typeface="メイリオ" panose="020B0604030504040204" pitchFamily="50" charset="-128"/>
                          <a:ea typeface="メイリオ" panose="020B0604030504040204" pitchFamily="50" charset="-128"/>
                        </a:rPr>
                        <a:t>外部リンク</a:t>
                      </a:r>
                      <a:r>
                        <a:rPr kumimoji="1" lang="en-US" altLang="ja-JP" sz="1400" dirty="0">
                          <a:solidFill>
                            <a:schemeClr val="bg1"/>
                          </a:solidFill>
                          <a:latin typeface="メイリオ" panose="020B0604030504040204" pitchFamily="50" charset="-128"/>
                          <a:ea typeface="メイリオ" panose="020B0604030504040204" pitchFamily="50" charset="-128"/>
                        </a:rPr>
                        <a:t>URL</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例：クーポン</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例：店舗一覧</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例：オンラインストア</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61327752"/>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例：会員規約</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6067654"/>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90359174"/>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036665496"/>
                  </a:ext>
                </a:extLst>
              </a:tr>
              <a:tr h="29739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87617403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574334748"/>
              </p:ext>
            </p:extLst>
          </p:nvPr>
        </p:nvGraphicFramePr>
        <p:xfrm>
          <a:off x="3080792" y="4180356"/>
          <a:ext cx="6622598" cy="2002792"/>
        </p:xfrm>
        <a:graphic>
          <a:graphicData uri="http://schemas.openxmlformats.org/drawingml/2006/table">
            <a:tbl>
              <a:tblPr firstRow="1" bandRow="1">
                <a:tableStyleId>{073A0DAA-6AF3-43AB-8588-CEC1D06C72B9}</a:tableStyleId>
              </a:tblPr>
              <a:tblGrid>
                <a:gridCol w="440781">
                  <a:extLst>
                    <a:ext uri="{9D8B030D-6E8A-4147-A177-3AD203B41FA5}">
                      <a16:colId xmlns:a16="http://schemas.microsoft.com/office/drawing/2014/main" val="2126731460"/>
                    </a:ext>
                  </a:extLst>
                </a:gridCol>
                <a:gridCol w="1944216">
                  <a:extLst>
                    <a:ext uri="{9D8B030D-6E8A-4147-A177-3AD203B41FA5}">
                      <a16:colId xmlns:a16="http://schemas.microsoft.com/office/drawing/2014/main" val="2540390190"/>
                    </a:ext>
                  </a:extLst>
                </a:gridCol>
                <a:gridCol w="4237601">
                  <a:extLst>
                    <a:ext uri="{9D8B030D-6E8A-4147-A177-3AD203B41FA5}">
                      <a16:colId xmlns:a16="http://schemas.microsoft.com/office/drawing/2014/main" val="4051759351"/>
                    </a:ext>
                  </a:extLst>
                </a:gridCol>
              </a:tblGrid>
              <a:tr h="294878">
                <a:tc>
                  <a:txBody>
                    <a:bodyPr/>
                    <a:lstStyle/>
                    <a:p>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en-US" altLang="ja-JP" sz="1400" dirty="0">
                          <a:solidFill>
                            <a:schemeClr val="bg1"/>
                          </a:solidFill>
                          <a:latin typeface="メイリオ" panose="020B0604030504040204" pitchFamily="50" charset="-128"/>
                          <a:ea typeface="メイリオ" panose="020B0604030504040204" pitchFamily="50" charset="-128"/>
                        </a:rPr>
                        <a:t>SNS</a:t>
                      </a:r>
                      <a:r>
                        <a:rPr kumimoji="1" lang="ja-JP" altLang="en-US" sz="1400" dirty="0">
                          <a:solidFill>
                            <a:schemeClr val="bg1"/>
                          </a:solidFill>
                          <a:latin typeface="メイリオ" panose="020B0604030504040204" pitchFamily="50" charset="-128"/>
                          <a:ea typeface="メイリオ" panose="020B0604030504040204"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tc>
                  <a:txBody>
                    <a:bodyPr/>
                    <a:lstStyle/>
                    <a:p>
                      <a:r>
                        <a:rPr kumimoji="1" lang="en-US" altLang="ja-JP" sz="1400" dirty="0">
                          <a:solidFill>
                            <a:schemeClr val="bg1"/>
                          </a:solidFill>
                          <a:latin typeface="メイリオ" panose="020B0604030504040204" pitchFamily="50" charset="-128"/>
                          <a:ea typeface="メイリオ" panose="020B0604030504040204" pitchFamily="50" charset="-128"/>
                        </a:rPr>
                        <a:t>SNS</a:t>
                      </a:r>
                      <a:r>
                        <a:rPr kumimoji="1" lang="ja-JP" altLang="en-US" sz="1400" dirty="0">
                          <a:solidFill>
                            <a:schemeClr val="bg1"/>
                          </a:solidFill>
                          <a:latin typeface="メイリオ" panose="020B0604030504040204" pitchFamily="50" charset="-128"/>
                          <a:ea typeface="メイリオ" panose="020B0604030504040204" pitchFamily="50" charset="-128"/>
                        </a:rPr>
                        <a:t>の</a:t>
                      </a:r>
                      <a:r>
                        <a:rPr kumimoji="1" lang="en-US" altLang="ja-JP" sz="1400" dirty="0">
                          <a:solidFill>
                            <a:schemeClr val="bg1"/>
                          </a:solidFill>
                          <a:latin typeface="メイリオ" panose="020B0604030504040204" pitchFamily="50" charset="-128"/>
                          <a:ea typeface="メイリオ" panose="020B0604030504040204" pitchFamily="50" charset="-128"/>
                        </a:rPr>
                        <a:t>URL</a:t>
                      </a:r>
                      <a:endParaRPr kumimoji="1" lang="ja-JP" altLang="en-US" sz="14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5749"/>
                    </a:solidFill>
                  </a:tcPr>
                </a:tc>
                <a:extLst>
                  <a:ext uri="{0D108BD9-81ED-4DB2-BD59-A6C34878D82A}">
                    <a16:rowId xmlns:a16="http://schemas.microsoft.com/office/drawing/2014/main" val="3100373662"/>
                  </a:ext>
                </a:extLst>
              </a:tr>
              <a:tr h="321628">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solidFill>
                            <a:schemeClr val="tx1"/>
                          </a:solidFill>
                          <a:latin typeface="メイリオ" panose="020B0604030504040204" pitchFamily="50" charset="-128"/>
                          <a:ea typeface="メイリオ" panose="020B0604030504040204" pitchFamily="50" charset="-128"/>
                        </a:rPr>
                        <a:t>Facebook</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28802345"/>
                  </a:ext>
                </a:extLst>
              </a:tr>
              <a:tr h="321628">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solidFill>
                            <a:schemeClr val="tx1"/>
                          </a:solidFill>
                          <a:latin typeface="メイリオ" panose="020B0604030504040204" pitchFamily="50" charset="-128"/>
                          <a:ea typeface="メイリオ" panose="020B0604030504040204" pitchFamily="50" charset="-128"/>
                        </a:rPr>
                        <a:t>Instagram</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81466021"/>
                  </a:ext>
                </a:extLst>
              </a:tr>
              <a:tr h="321628">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X</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61327752"/>
                  </a:ext>
                </a:extLst>
              </a:tr>
              <a:tr h="321628">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④</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rPr>
                        <a:t>LINE</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173944548"/>
                  </a:ext>
                </a:extLst>
              </a:tr>
              <a:tr h="321628">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⑤</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メイリオ" panose="020B0604030504040204" pitchFamily="50" charset="-128"/>
                          <a:ea typeface="メイリオ" panose="020B0604030504040204" pitchFamily="50" charset="-128"/>
                        </a:rPr>
                        <a:t>ご希望の内容があればご相談ください（</a:t>
                      </a:r>
                      <a:r>
                        <a:rPr kumimoji="1" lang="en-US" altLang="ja-JP" sz="1050" dirty="0" err="1" smtClean="0">
                          <a:solidFill>
                            <a:schemeClr val="tx1"/>
                          </a:solidFill>
                          <a:latin typeface="メイリオ" panose="020B0604030504040204" pitchFamily="50" charset="-128"/>
                          <a:ea typeface="メイリオ" panose="020B0604030504040204" pitchFamily="50" charset="-128"/>
                        </a:rPr>
                        <a:t>Youtube</a:t>
                      </a:r>
                      <a:r>
                        <a:rPr kumimoji="1" lang="ja-JP" altLang="en-US" sz="1050" dirty="0" smtClean="0">
                          <a:solidFill>
                            <a:schemeClr val="tx1"/>
                          </a:solidFill>
                          <a:latin typeface="メイリオ" panose="020B0604030504040204" pitchFamily="50" charset="-128"/>
                          <a:ea typeface="メイリオ" panose="020B0604030504040204" pitchFamily="50" charset="-128"/>
                        </a:rPr>
                        <a:t>など）</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779874963"/>
                  </a:ext>
                </a:extLst>
              </a:tr>
            </a:tbl>
          </a:graphicData>
        </a:graphic>
      </p:graphicFrame>
      <p:sp>
        <p:nvSpPr>
          <p:cNvPr id="8" name="テキスト ボックス 7">
            <a:extLst>
              <a:ext uri="{FF2B5EF4-FFF2-40B4-BE49-F238E27FC236}">
                <a16:creationId xmlns:a16="http://schemas.microsoft.com/office/drawing/2014/main" id="{1BCAAF72-5639-4022-819B-EA503F514F19}"/>
              </a:ext>
            </a:extLst>
          </p:cNvPr>
          <p:cNvSpPr txBox="1"/>
          <p:nvPr/>
        </p:nvSpPr>
        <p:spPr>
          <a:xfrm>
            <a:off x="9868165" y="1377642"/>
            <a:ext cx="2573667" cy="29033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使用可能機能一覧</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(1)HOME</a:t>
            </a: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(2)CARD</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(3)NEWS</a:t>
            </a: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(4)SHOP</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(5)COUPON</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(6)</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コーディネート</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(7)</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アイテム</a:t>
            </a:r>
            <a:endParaRPr lang="en-US" altLang="ja-JP" sz="140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rPr>
              <a:t>(8)</a:t>
            </a:r>
            <a:r>
              <a:rPr lang="ja-JP" altLang="en-US" sz="1400" b="0" dirty="0">
                <a:latin typeface="メイリオ" panose="020B0604030504040204" pitchFamily="50" charset="-128"/>
                <a:ea typeface="メイリオ" panose="020B0604030504040204" pitchFamily="50" charset="-128"/>
                <a:cs typeface="ヒラギノ角ゴ ProN W3"/>
                <a:sym typeface="ヒラギノ角ゴ ProN W3"/>
              </a:rPr>
              <a:t>お気に入り</a:t>
            </a:r>
            <a:endParaRPr lang="en-US" altLang="ja-JP" sz="1400" b="0" dirty="0">
              <a:latin typeface="メイリオ" panose="020B0604030504040204" pitchFamily="50" charset="-128"/>
              <a:ea typeface="メイリオ" panose="020B0604030504040204" pitchFamily="50" charset="-128"/>
              <a:cs typeface="ヒラギノ角ゴ ProN W3"/>
              <a:sym typeface="ヒラギノ角ゴ ProN W3"/>
            </a:endParaRP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a:t>
            </a:r>
            <a:r>
              <a:rPr lang="en-US" altLang="ja-JP" sz="1400" dirty="0" smtClean="0">
                <a:latin typeface="メイリオ" panose="020B0604030504040204" pitchFamily="50" charset="-128"/>
                <a:ea typeface="メイリオ" panose="020B0604030504040204" pitchFamily="50" charset="-128"/>
                <a:cs typeface="ヒラギノ角ゴ ProN W3"/>
                <a:sym typeface="ヒラギノ角ゴ ProN W3"/>
              </a:rPr>
              <a:t>9)MORE</a:t>
            </a:r>
          </a:p>
          <a:p>
            <a:pPr defTabSz="584140" latinLnBrk="1" hangingPunct="0"/>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(10)</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その他外部リンクも設定可能（</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ONLINESHOP/</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 </a:t>
            </a:r>
            <a:r>
              <a:rPr lang="en-US" altLang="ja-JP" sz="1400" dirty="0">
                <a:latin typeface="メイリオ" panose="020B0604030504040204" pitchFamily="50" charset="-128"/>
                <a:ea typeface="メイリオ" panose="020B0604030504040204" pitchFamily="50" charset="-128"/>
                <a:cs typeface="ヒラギノ角ゴ ProN W3"/>
                <a:sym typeface="ヒラギノ角ゴ ProN W3"/>
              </a:rPr>
              <a:t>BLOG</a:t>
            </a:r>
            <a:r>
              <a:rPr lang="ja-JP" altLang="en-US" sz="1400" dirty="0">
                <a:latin typeface="メイリオ" panose="020B0604030504040204" pitchFamily="50" charset="-128"/>
                <a:ea typeface="メイリオ" panose="020B0604030504040204" pitchFamily="50" charset="-128"/>
                <a:cs typeface="ヒラギノ角ゴ ProN W3"/>
                <a:sym typeface="ヒラギノ角ゴ ProN W3"/>
              </a:rPr>
              <a:t>など</a:t>
            </a:r>
            <a:r>
              <a:rPr lang="ja-JP" altLang="en-US" sz="1400" dirty="0" smtClean="0">
                <a:latin typeface="メイリオ" panose="020B0604030504040204" pitchFamily="50" charset="-128"/>
                <a:ea typeface="メイリオ" panose="020B0604030504040204" pitchFamily="50" charset="-128"/>
                <a:cs typeface="ヒラギノ角ゴ ProN W3"/>
                <a:sym typeface="ヒラギノ角ゴ ProN W3"/>
              </a:rPr>
              <a:t>）</a:t>
            </a:r>
            <a:endParaRPr lang="ja-JP" altLang="en-US" sz="1400" dirty="0">
              <a:latin typeface="メイリオ" panose="020B0604030504040204" pitchFamily="50" charset="-128"/>
              <a:ea typeface="メイリオ" panose="020B0604030504040204" pitchFamily="50" charset="-128"/>
              <a:cs typeface="ヒラギノ角ゴ ProN W3"/>
              <a:sym typeface="ヒラギノ角ゴ ProN W3"/>
            </a:endParaRPr>
          </a:p>
        </p:txBody>
      </p:sp>
    </p:spTree>
    <p:extLst>
      <p:ext uri="{BB962C8B-B14F-4D97-AF65-F5344CB8AC3E}">
        <p14:creationId xmlns:p14="http://schemas.microsoft.com/office/powerpoint/2010/main" val="3725431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職種別分析">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arrow"/>
        </a:ln>
        <a:effectLst/>
      </a:spPr>
      <a:bodyPr rtlCol="0" anchor="ctr"/>
      <a:lstStyle>
        <a:defPPr algn="ctr">
          <a:defRPr kumimoji="1"/>
        </a:defPPr>
      </a:lstStyle>
    </a:spDef>
    <a:lnDef>
      <a:spPr bwMode="auto">
        <a:noFill/>
        <a:ln w="76200" cap="flat" cmpd="sng" algn="ctr">
          <a:solidFill>
            <a:schemeClr val="bg1">
              <a:lumMod val="75000"/>
            </a:schemeClr>
          </a:solidFill>
          <a:prstDash val="solid"/>
          <a:round/>
          <a:headEnd type="none" w="med" len="med"/>
          <a:tailEnd type="none" w="med" len="med"/>
        </a:ln>
        <a:effectLst/>
      </a:spPr>
      <a:bodyPr/>
      <a:lstStyle/>
    </a:lnDef>
    <a:txDef>
      <a:spPr>
        <a:noFill/>
      </a:spPr>
      <a:bodyPr wrap="none" rtlCol="0">
        <a:spAutoFit/>
      </a:bodyPr>
      <a:lstStyle>
        <a:defPPr>
          <a:defRPr kumimoji="1" dirty="0" smtClean="0">
            <a:latin typeface="A-OTF 新ゴ Pro R" pitchFamily="34" charset="-128"/>
            <a:ea typeface="A-OTF 新ゴ Pro R" pitchFamily="34"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【伊藤楽器様用】学販運用フロー</Template>
  <TotalTime>0</TotalTime>
  <Words>1843</Words>
  <Application>Microsoft Office PowerPoint</Application>
  <PresentationFormat>A4 210 x 297 mm</PresentationFormat>
  <Paragraphs>300</Paragraphs>
  <Slides>22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22</vt:i4>
      </vt:variant>
    </vt:vector>
  </HeadingPairs>
  <TitlesOfParts>
    <vt:vector size="37" baseType="lpstr">
      <vt:lpstr>A-OTF 新ゴ Pro B</vt:lpstr>
      <vt:lpstr>A-OTF 新ゴ Pro DB</vt:lpstr>
      <vt:lpstr>A-OTF 新ゴ Pro L</vt:lpstr>
      <vt:lpstr>A-OTF 新ゴ Pro R</vt:lpstr>
      <vt:lpstr>-apple-system</vt:lpstr>
      <vt:lpstr>Meiryo UI</vt:lpstr>
      <vt:lpstr>ＭＳ Ｐゴシック</vt:lpstr>
      <vt:lpstr>MS UI Gothic</vt:lpstr>
      <vt:lpstr>Yu Gothic UI</vt:lpstr>
      <vt:lpstr>ヒラギノ角ゴ ProN W3</vt:lpstr>
      <vt:lpstr>メイリオ</vt:lpstr>
      <vt:lpstr>游ゴシック</vt:lpstr>
      <vt:lpstr>Arial Black</vt:lpstr>
      <vt:lpstr>Calibri</vt:lpstr>
      <vt:lpstr>職種別分析</vt:lpstr>
      <vt:lpstr>PowerPoint プレゼンテーション</vt:lpstr>
      <vt:lpstr>目次</vt:lpstr>
      <vt:lpstr>１-1.アプリアイコン、アプリ名、スプラッシュ希望（必須）</vt:lpstr>
      <vt:lpstr>１-2.プッシュ配信通知アイコン/アダプティブアイコン（任意）</vt:lpstr>
      <vt:lpstr>２.ヘッダー領域デザイン希望（必須）</vt:lpstr>
      <vt:lpstr>３.フッターメニュー構成希望①（必須）</vt:lpstr>
      <vt:lpstr>４.フッターメニュー構成希望②（必須）</vt:lpstr>
      <vt:lpstr>５.フッターメニュー構成希望③（必須）</vt:lpstr>
      <vt:lpstr>６.MOREメニュー構成希望（任意）</vt:lpstr>
      <vt:lpstr>７.設定メニュー構成希望（任意）</vt:lpstr>
      <vt:lpstr>８.アプリボタンデザイン希望（任意）</vt:lpstr>
      <vt:lpstr>9.退会機能（EC連携がある場合）（必須）</vt:lpstr>
      <vt:lpstr>9.退会機能（EC連携がない場合）①（必須）</vt:lpstr>
      <vt:lpstr>9.退会機能（EC連携がない場合）②（必須）</vt:lpstr>
      <vt:lpstr>9.退会機能（EC連携がない場合）③（必須）</vt:lpstr>
      <vt:lpstr>9.退会機能（EC連携がない場合）④（必須）</vt:lpstr>
      <vt:lpstr>10.CARDページデザイン希望（必須）</vt:lpstr>
      <vt:lpstr>11.CARDページのランク別デザイン希望（任意）</vt:lpstr>
      <vt:lpstr>12.ランク集計情報表示機能（任意）</vt:lpstr>
      <vt:lpstr>ストア掲載情報のご記入①</vt:lpstr>
      <vt:lpstr>ストア掲載情報のご記入②</vt:lpstr>
      <vt:lpstr>ストア掲載するキャプション画像補足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伊藤憲介</dc:creator>
  <cp:lastModifiedBy>市川絢乃</cp:lastModifiedBy>
  <cp:revision>688</cp:revision>
  <dcterms:created xsi:type="dcterms:W3CDTF">2015-08-03T01:51:45Z</dcterms:created>
  <dcterms:modified xsi:type="dcterms:W3CDTF">2025-06-09T23:11:58Z</dcterms:modified>
</cp:coreProperties>
</file>